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664" r:id="rId3"/>
    <p:sldMasterId id="2147483677" r:id="rId4"/>
  </p:sldMasterIdLst>
  <p:notesMasterIdLst>
    <p:notesMasterId r:id="rId16"/>
  </p:notesMasterIdLst>
  <p:sldIdLst>
    <p:sldId id="1153" r:id="rId5"/>
    <p:sldId id="1154" r:id="rId6"/>
    <p:sldId id="1145" r:id="rId7"/>
    <p:sldId id="1146" r:id="rId8"/>
    <p:sldId id="1148" r:id="rId9"/>
    <p:sldId id="1151" r:id="rId10"/>
    <p:sldId id="1147" r:id="rId11"/>
    <p:sldId id="1155" r:id="rId12"/>
    <p:sldId id="260" r:id="rId13"/>
    <p:sldId id="261" r:id="rId14"/>
    <p:sldId id="276"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2438339" rtl="0"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ea typeface="+mn-ea"/>
        <a:cs typeface="+mn-cs"/>
        <a:sym typeface="Ridley Grotesk"/>
      </a:defRPr>
    </a:lvl1pPr>
    <a:lvl2pPr marL="0" marR="0" indent="457200" algn="r" defTabSz="2438339" rtl="0"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ea typeface="+mn-ea"/>
        <a:cs typeface="+mn-cs"/>
        <a:sym typeface="Ridley Grotesk"/>
      </a:defRPr>
    </a:lvl2pPr>
    <a:lvl3pPr marL="0" marR="0" indent="914400" algn="r" defTabSz="2438339" rtl="0"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ea typeface="+mn-ea"/>
        <a:cs typeface="+mn-cs"/>
        <a:sym typeface="Ridley Grotesk"/>
      </a:defRPr>
    </a:lvl3pPr>
    <a:lvl4pPr marL="0" marR="0" indent="1371600" algn="r" defTabSz="2438339" rtl="0"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ea typeface="+mn-ea"/>
        <a:cs typeface="+mn-cs"/>
        <a:sym typeface="Ridley Grotesk"/>
      </a:defRPr>
    </a:lvl4pPr>
    <a:lvl5pPr marL="0" marR="0" indent="1828800" algn="r" defTabSz="2438339" rtl="0"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ea typeface="+mn-ea"/>
        <a:cs typeface="+mn-cs"/>
        <a:sym typeface="Ridley Grotesk"/>
      </a:defRPr>
    </a:lvl5pPr>
    <a:lvl6pPr marL="0" marR="0" indent="2286000" algn="r" defTabSz="2438339" rtl="0"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ea typeface="+mn-ea"/>
        <a:cs typeface="+mn-cs"/>
        <a:sym typeface="Ridley Grotesk"/>
      </a:defRPr>
    </a:lvl6pPr>
    <a:lvl7pPr marL="0" marR="0" indent="2743200" algn="r" defTabSz="2438339" rtl="0"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ea typeface="+mn-ea"/>
        <a:cs typeface="+mn-cs"/>
        <a:sym typeface="Ridley Grotesk"/>
      </a:defRPr>
    </a:lvl7pPr>
    <a:lvl8pPr marL="0" marR="0" indent="3200400" algn="r" defTabSz="2438339" rtl="0"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ea typeface="+mn-ea"/>
        <a:cs typeface="+mn-cs"/>
        <a:sym typeface="Ridley Grotesk"/>
      </a:defRPr>
    </a:lvl8pPr>
    <a:lvl9pPr marL="0" marR="0" indent="3657600" algn="r" defTabSz="2438339" rtl="0"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ea typeface="+mn-ea"/>
        <a:cs typeface="+mn-cs"/>
        <a:sym typeface="Ridley Grotes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1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12700"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3175" cap="flat">
              <a:solidFill>
                <a:srgbClr val="6C6C6C"/>
              </a:solidFill>
              <a:prstDash val="solid"/>
              <a:miter lim="400000"/>
            </a:ln>
          </a:left>
          <a:right>
            <a:ln w="12700"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95" autoAdjust="0"/>
    <p:restoredTop sz="85429" autoAdjust="0"/>
  </p:normalViewPr>
  <p:slideViewPr>
    <p:cSldViewPr snapToGrid="0">
      <p:cViewPr varScale="1">
        <p:scale>
          <a:sx n="49" d="100"/>
          <a:sy n="49" d="100"/>
        </p:scale>
        <p:origin x="284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1143000" y="685800"/>
            <a:ext cx="4572000" cy="3429000"/>
          </a:xfrm>
          <a:prstGeom prst="rect">
            <a:avLst/>
          </a:prstGeom>
        </p:spPr>
        <p:txBody>
          <a:bodyPr/>
          <a:lstStyle/>
          <a:p>
            <a:endParaRPr/>
          </a:p>
        </p:txBody>
      </p:sp>
      <p:sp>
        <p:nvSpPr>
          <p:cNvPr id="77" name="Shape 7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288290" indent="-288290">
              <a:lnSpc>
                <a:spcPts val="1350"/>
              </a:lnSpc>
              <a:spcAft>
                <a:spcPts val="200"/>
              </a:spcAft>
            </a:pPr>
            <a:br>
              <a:rPr lang="nl-NL" sz="1100" b="1" dirty="0">
                <a:solidFill>
                  <a:srgbClr val="C44511"/>
                </a:solidFill>
                <a:effectLst/>
                <a:latin typeface="Corbel" panose="020B0503020204020204" pitchFamily="34" charset="0"/>
                <a:ea typeface="Times New Roman" panose="02020603050405020304" pitchFamily="18" charset="0"/>
                <a:cs typeface="Times New Roman" panose="02020603050405020304" pitchFamily="18" charset="0"/>
              </a:rPr>
            </a:br>
            <a:r>
              <a:rPr lang="nl-NL" sz="1100" b="1" dirty="0">
                <a:solidFill>
                  <a:srgbClr val="C44511"/>
                </a:solidFill>
                <a:effectLst/>
                <a:latin typeface="Corbel" panose="020B0503020204020204" pitchFamily="34" charset="0"/>
                <a:ea typeface="Times New Roman" panose="02020603050405020304" pitchFamily="18"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D8DAC8-3C9E-4600-88E8-F02C0238041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05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39D2DB-FE01-46B0-9802-FED686632B10}" type="slidenum">
              <a:rPr kumimoji="0" 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54142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44"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828800" y="4260853"/>
            <a:ext cx="20726400" cy="2940050"/>
          </a:xfrm>
        </p:spPr>
        <p:txBody>
          <a:bodyPr/>
          <a:lstStyle>
            <a:lvl1pPr>
              <a:defRPr>
                <a:latin typeface="Corbel" panose="020B0503020204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latin typeface="Corbel" panose="020B0503020204020204" pitchFamily="34" charset="0"/>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lvl1pPr>
              <a:defRPr>
                <a:latin typeface="Corbel" panose="020B0503020204020204" pitchFamily="34" charset="0"/>
              </a:defRPr>
            </a:lvl1pPr>
          </a:lstStyle>
          <a:p>
            <a:pPr>
              <a:defRPr/>
            </a:pPr>
            <a:fld id="{1DCAC8D1-7A21-482B-B476-97DBFCF2E59B}" type="datetimeFigureOut">
              <a:rPr lang="nl-NL" smtClean="0"/>
              <a:pPr>
                <a:defRPr/>
              </a:pPr>
              <a:t>3-1-2024</a:t>
            </a:fld>
            <a:endParaRPr lang="nl-NL" dirty="0"/>
          </a:p>
        </p:txBody>
      </p:sp>
      <p:sp>
        <p:nvSpPr>
          <p:cNvPr id="5" name="Tijdelijke aanduiding voor voettekst 4"/>
          <p:cNvSpPr>
            <a:spLocks noGrp="1"/>
          </p:cNvSpPr>
          <p:nvPr>
            <p:ph type="ftr" sz="quarter" idx="11"/>
          </p:nvPr>
        </p:nvSpPr>
        <p:spPr/>
        <p:txBody>
          <a:bodyPr/>
          <a:lstStyle>
            <a:lvl1pPr>
              <a:defRPr>
                <a:latin typeface="Corbel" panose="020B0503020204020204" pitchFamily="34" charset="0"/>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atin typeface="Corbel" panose="020B0503020204020204" pitchFamily="34" charset="0"/>
              </a:defRPr>
            </a:lvl1pPr>
          </a:lstStyle>
          <a:p>
            <a:pPr>
              <a:defRPr/>
            </a:pPr>
            <a:fld id="{3D4DED1D-98BA-4BF8-8C21-A7A10ABF0974}" type="slidenum">
              <a:rPr lang="nl-NL" smtClean="0"/>
              <a:pPr>
                <a:defRPr/>
              </a:pPr>
              <a:t>‹nr.›</a:t>
            </a:fld>
            <a:endParaRPr lang="nl-NL" dirty="0"/>
          </a:p>
        </p:txBody>
      </p:sp>
    </p:spTree>
    <p:extLst>
      <p:ext uri="{BB962C8B-B14F-4D97-AF65-F5344CB8AC3E}">
        <p14:creationId xmlns:p14="http://schemas.microsoft.com/office/powerpoint/2010/main" val="52783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Corbel" panose="020B0503020204020204" pitchFamily="34" charset="0"/>
              </a:defRPr>
            </a:lvl1pPr>
          </a:lstStyle>
          <a:p>
            <a:pPr>
              <a:defRPr/>
            </a:pPr>
            <a:fld id="{D8FF2EB8-10E5-41AE-894B-32F055E9BF68}" type="datetimeFigureOut">
              <a:rPr lang="nl-NL" smtClean="0"/>
              <a:pPr>
                <a:defRPr/>
              </a:pPr>
              <a:t>3-1-2024</a:t>
            </a:fld>
            <a:endParaRPr lang="nl-NL" dirty="0"/>
          </a:p>
        </p:txBody>
      </p:sp>
      <p:sp>
        <p:nvSpPr>
          <p:cNvPr id="5" name="Tijdelijke aanduiding voor voettekst 4"/>
          <p:cNvSpPr>
            <a:spLocks noGrp="1"/>
          </p:cNvSpPr>
          <p:nvPr>
            <p:ph type="ftr" sz="quarter" idx="11"/>
          </p:nvPr>
        </p:nvSpPr>
        <p:spPr/>
        <p:txBody>
          <a:bodyPr/>
          <a:lstStyle>
            <a:lvl1pPr>
              <a:defRPr>
                <a:latin typeface="Corbel" panose="020B0503020204020204" pitchFamily="34" charset="0"/>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atin typeface="Corbel" panose="020B0503020204020204" pitchFamily="34" charset="0"/>
              </a:defRPr>
            </a:lvl1pPr>
          </a:lstStyle>
          <a:p>
            <a:pPr>
              <a:defRPr/>
            </a:pPr>
            <a:fld id="{32076D16-83FA-4532-8E45-2CC9121D80EA}" type="slidenum">
              <a:rPr lang="nl-NL" smtClean="0"/>
              <a:pPr>
                <a:defRPr/>
              </a:pPr>
              <a:t>‹nr.›</a:t>
            </a:fld>
            <a:endParaRPr lang="nl-NL" dirty="0"/>
          </a:p>
        </p:txBody>
      </p:sp>
    </p:spTree>
    <p:extLst>
      <p:ext uri="{BB962C8B-B14F-4D97-AF65-F5344CB8AC3E}">
        <p14:creationId xmlns:p14="http://schemas.microsoft.com/office/powerpoint/2010/main" val="3014860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926168" y="8813803"/>
            <a:ext cx="20726400" cy="2724150"/>
          </a:xfrm>
        </p:spPr>
        <p:txBody>
          <a:bodyPr anchor="t"/>
          <a:lstStyle>
            <a:lvl1pPr algn="l">
              <a:defRPr sz="8000" b="1" cap="all">
                <a:latin typeface="Corbel" panose="020B0503020204020204" pitchFamily="34" charset="0"/>
              </a:defRPr>
            </a:lvl1pPr>
          </a:lstStyle>
          <a:p>
            <a:r>
              <a:rPr lang="nl-NL"/>
              <a:t>Klik om stijl te bewerken</a:t>
            </a:r>
          </a:p>
        </p:txBody>
      </p:sp>
      <p:sp>
        <p:nvSpPr>
          <p:cNvPr id="3" name="Tijdelijke aanduiding voor tekst 2"/>
          <p:cNvSpPr>
            <a:spLocks noGrp="1"/>
          </p:cNvSpPr>
          <p:nvPr>
            <p:ph type="body" idx="1"/>
          </p:nvPr>
        </p:nvSpPr>
        <p:spPr>
          <a:xfrm>
            <a:off x="1926168" y="5813427"/>
            <a:ext cx="20726400" cy="3000374"/>
          </a:xfrm>
        </p:spPr>
        <p:txBody>
          <a:bodyPr anchor="b"/>
          <a:lstStyle>
            <a:lvl1pPr marL="0" indent="0">
              <a:buNone/>
              <a:defRPr sz="4000">
                <a:solidFill>
                  <a:schemeClr val="tx1">
                    <a:tint val="75000"/>
                  </a:schemeClr>
                </a:solidFill>
                <a:latin typeface="Corbel" panose="020B0503020204020204" pitchFamily="34" charset="0"/>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D3458B05-1DAB-4DE2-9C0D-04B2D7824BAF}" type="datetimeFigureOut">
              <a:rPr lang="nl-NL"/>
              <a:pPr>
                <a:defRPr/>
              </a:pPr>
              <a:t>3-1-2024</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pPr>
              <a:defRPr/>
            </a:pPr>
            <a:fld id="{0E2E75F7-E0E2-4604-A7A1-5E84A978546C}" type="slidenum">
              <a:rPr lang="nl-NL"/>
              <a:pPr>
                <a:defRPr/>
              </a:pPr>
              <a:t>‹nr.›</a:t>
            </a:fld>
            <a:endParaRPr lang="nl-NL" dirty="0"/>
          </a:p>
        </p:txBody>
      </p:sp>
    </p:spTree>
    <p:extLst>
      <p:ext uri="{BB962C8B-B14F-4D97-AF65-F5344CB8AC3E}">
        <p14:creationId xmlns:p14="http://schemas.microsoft.com/office/powerpoint/2010/main" val="214487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nl-NL"/>
              <a:t>Klik om stijl te bewerken</a:t>
            </a:r>
          </a:p>
        </p:txBody>
      </p:sp>
      <p:sp>
        <p:nvSpPr>
          <p:cNvPr id="3" name="Tijdelijke aanduiding voor inhoud 2"/>
          <p:cNvSpPr>
            <a:spLocks noGrp="1"/>
          </p:cNvSpPr>
          <p:nvPr>
            <p:ph sz="half" idx="1"/>
          </p:nvPr>
        </p:nvSpPr>
        <p:spPr>
          <a:xfrm>
            <a:off x="1219200" y="3200403"/>
            <a:ext cx="10769600" cy="9051926"/>
          </a:xfrm>
        </p:spPr>
        <p:txBody>
          <a:bodyPr/>
          <a:lstStyle>
            <a:lvl1pPr>
              <a:defRPr sz="5600">
                <a:latin typeface="Corbel" panose="020B0503020204020204" pitchFamily="34" charset="0"/>
              </a:defRPr>
            </a:lvl1pPr>
            <a:lvl2pPr>
              <a:defRPr sz="4800">
                <a:latin typeface="Corbel" panose="020B0503020204020204" pitchFamily="34" charset="0"/>
              </a:defRPr>
            </a:lvl2pPr>
            <a:lvl3pPr>
              <a:defRPr sz="4000">
                <a:latin typeface="Corbel" panose="020B0503020204020204" pitchFamily="34" charset="0"/>
              </a:defRPr>
            </a:lvl3pPr>
            <a:lvl4pPr>
              <a:defRPr sz="3600">
                <a:latin typeface="Corbel" panose="020B0503020204020204" pitchFamily="34" charset="0"/>
              </a:defRPr>
            </a:lvl4pPr>
            <a:lvl5pPr>
              <a:defRPr sz="3600">
                <a:latin typeface="Corbel" panose="020B0503020204020204" pitchFamily="34" charset="0"/>
              </a:defRPr>
            </a:lvl5pPr>
            <a:lvl6pPr>
              <a:defRPr sz="3600"/>
            </a:lvl6pPr>
            <a:lvl7pPr>
              <a:defRPr sz="3600"/>
            </a:lvl7pPr>
            <a:lvl8pPr>
              <a:defRPr sz="3600"/>
            </a:lvl8pPr>
            <a:lvl9pPr>
              <a:defRPr sz="3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12395200" y="3200403"/>
            <a:ext cx="10769600" cy="9051926"/>
          </a:xfrm>
        </p:spPr>
        <p:txBody>
          <a:bodyPr/>
          <a:lstStyle>
            <a:lvl1pPr>
              <a:defRPr sz="5600">
                <a:latin typeface="Corbel" panose="020B0503020204020204" pitchFamily="34" charset="0"/>
              </a:defRPr>
            </a:lvl1pPr>
            <a:lvl2pPr>
              <a:defRPr sz="4800">
                <a:latin typeface="Corbel" panose="020B0503020204020204" pitchFamily="34" charset="0"/>
              </a:defRPr>
            </a:lvl2pPr>
            <a:lvl3pPr>
              <a:defRPr sz="4000">
                <a:latin typeface="Corbel" panose="020B0503020204020204" pitchFamily="34" charset="0"/>
              </a:defRPr>
            </a:lvl3pPr>
            <a:lvl4pPr>
              <a:defRPr sz="3600">
                <a:latin typeface="Corbel" panose="020B0503020204020204" pitchFamily="34" charset="0"/>
              </a:defRPr>
            </a:lvl4pPr>
            <a:lvl5pPr>
              <a:defRPr sz="3600">
                <a:latin typeface="Corbel" panose="020B0503020204020204" pitchFamily="34" charset="0"/>
              </a:defRPr>
            </a:lvl5pPr>
            <a:lvl6pPr>
              <a:defRPr sz="3600"/>
            </a:lvl6pPr>
            <a:lvl7pPr>
              <a:defRPr sz="3600"/>
            </a:lvl7pPr>
            <a:lvl8pPr>
              <a:defRPr sz="3600"/>
            </a:lvl8pPr>
            <a:lvl9pPr>
              <a:defRPr sz="3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3374F173-D20B-4D1B-B949-55560118D2AC}" type="datetimeFigureOut">
              <a:rPr lang="nl-NL"/>
              <a:pPr>
                <a:defRPr/>
              </a:pPr>
              <a:t>3-1-2024</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dirty="0"/>
          </a:p>
        </p:txBody>
      </p:sp>
      <p:sp>
        <p:nvSpPr>
          <p:cNvPr id="7" name="Tijdelijke aanduiding voor dianummer 5"/>
          <p:cNvSpPr>
            <a:spLocks noGrp="1"/>
          </p:cNvSpPr>
          <p:nvPr>
            <p:ph type="sldNum" sz="quarter" idx="12"/>
          </p:nvPr>
        </p:nvSpPr>
        <p:spPr/>
        <p:txBody>
          <a:bodyPr/>
          <a:lstStyle>
            <a:lvl1pPr>
              <a:defRPr/>
            </a:lvl1pPr>
          </a:lstStyle>
          <a:p>
            <a:pPr>
              <a:defRPr/>
            </a:pPr>
            <a:fld id="{672FD49E-DDE4-4301-9D25-F83254957B90}" type="slidenum">
              <a:rPr lang="nl-NL"/>
              <a:pPr>
                <a:defRPr/>
              </a:pPr>
              <a:t>‹nr.›</a:t>
            </a:fld>
            <a:endParaRPr lang="nl-NL" dirty="0"/>
          </a:p>
        </p:txBody>
      </p:sp>
    </p:spTree>
    <p:extLst>
      <p:ext uri="{BB962C8B-B14F-4D97-AF65-F5344CB8AC3E}">
        <p14:creationId xmlns:p14="http://schemas.microsoft.com/office/powerpoint/2010/main" val="3117095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nl-NL"/>
              <a:t>Klik om stijl te bewerken</a:t>
            </a:r>
          </a:p>
        </p:txBody>
      </p:sp>
      <p:sp>
        <p:nvSpPr>
          <p:cNvPr id="3" name="Tijdelijke aanduiding voor tekst 2"/>
          <p:cNvSpPr>
            <a:spLocks noGrp="1"/>
          </p:cNvSpPr>
          <p:nvPr>
            <p:ph type="body" idx="1"/>
          </p:nvPr>
        </p:nvSpPr>
        <p:spPr>
          <a:xfrm>
            <a:off x="1219201" y="3070226"/>
            <a:ext cx="10773834" cy="1279524"/>
          </a:xfrm>
        </p:spPr>
        <p:txBody>
          <a:bodyPr anchor="b"/>
          <a:lstStyle>
            <a:lvl1pPr marL="0" indent="0">
              <a:buNone/>
              <a:defRPr sz="4800" b="1">
                <a:latin typeface="Corbel" panose="020B0503020204020204" pitchFamily="34" charset="0"/>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nl-NL"/>
              <a:t>Klikken om de tekststijl van het model te bewerken</a:t>
            </a:r>
          </a:p>
        </p:txBody>
      </p:sp>
      <p:sp>
        <p:nvSpPr>
          <p:cNvPr id="4" name="Tijdelijke aanduiding voor inhoud 3"/>
          <p:cNvSpPr>
            <a:spLocks noGrp="1"/>
          </p:cNvSpPr>
          <p:nvPr>
            <p:ph sz="half" idx="2"/>
          </p:nvPr>
        </p:nvSpPr>
        <p:spPr>
          <a:xfrm>
            <a:off x="1219201" y="4349750"/>
            <a:ext cx="10773834" cy="7902576"/>
          </a:xfrm>
        </p:spPr>
        <p:txBody>
          <a:bodyPr/>
          <a:lstStyle>
            <a:lvl1pPr>
              <a:defRPr sz="4800">
                <a:latin typeface="Corbel" panose="020B0503020204020204" pitchFamily="34" charset="0"/>
              </a:defRPr>
            </a:lvl1pPr>
            <a:lvl2pPr>
              <a:defRPr sz="4000">
                <a:latin typeface="Corbel" panose="020B0503020204020204" pitchFamily="34" charset="0"/>
              </a:defRPr>
            </a:lvl2pPr>
            <a:lvl3pPr>
              <a:defRPr sz="3600">
                <a:latin typeface="Corbel" panose="020B0503020204020204" pitchFamily="34" charset="0"/>
              </a:defRPr>
            </a:lvl3pPr>
            <a:lvl4pPr>
              <a:defRPr sz="3200">
                <a:latin typeface="Corbel" panose="020B0503020204020204" pitchFamily="34" charset="0"/>
              </a:defRPr>
            </a:lvl4pPr>
            <a:lvl5pPr>
              <a:defRPr sz="3200">
                <a:latin typeface="Corbel" panose="020B0503020204020204" pitchFamily="34" charset="0"/>
              </a:defRPr>
            </a:lvl5pPr>
            <a:lvl6pPr>
              <a:defRPr sz="3200"/>
            </a:lvl6pPr>
            <a:lvl7pPr>
              <a:defRPr sz="3200"/>
            </a:lvl7pPr>
            <a:lvl8pPr>
              <a:defRPr sz="3200"/>
            </a:lvl8pPr>
            <a:lvl9pPr>
              <a:defRPr sz="3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12386737" y="3070226"/>
            <a:ext cx="10778066" cy="1279524"/>
          </a:xfrm>
        </p:spPr>
        <p:txBody>
          <a:bodyPr anchor="b"/>
          <a:lstStyle>
            <a:lvl1pPr marL="0" indent="0">
              <a:buNone/>
              <a:defRPr sz="4800" b="1">
                <a:latin typeface="Corbel" panose="020B0503020204020204" pitchFamily="34" charset="0"/>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12386737" y="4349750"/>
            <a:ext cx="10778066" cy="7902576"/>
          </a:xfrm>
        </p:spPr>
        <p:txBody>
          <a:bodyPr/>
          <a:lstStyle>
            <a:lvl1pPr>
              <a:defRPr sz="4800">
                <a:latin typeface="Corbel" panose="020B0503020204020204" pitchFamily="34" charset="0"/>
              </a:defRPr>
            </a:lvl1pPr>
            <a:lvl2pPr>
              <a:defRPr sz="4000">
                <a:latin typeface="Corbel" panose="020B0503020204020204" pitchFamily="34" charset="0"/>
              </a:defRPr>
            </a:lvl2pPr>
            <a:lvl3pPr>
              <a:defRPr sz="3600">
                <a:latin typeface="Corbel" panose="020B0503020204020204" pitchFamily="34" charset="0"/>
              </a:defRPr>
            </a:lvl3pPr>
            <a:lvl4pPr>
              <a:defRPr sz="3200">
                <a:latin typeface="Corbel" panose="020B0503020204020204" pitchFamily="34" charset="0"/>
              </a:defRPr>
            </a:lvl4pPr>
            <a:lvl5pPr>
              <a:defRPr sz="3200">
                <a:latin typeface="Corbel" panose="020B0503020204020204" pitchFamily="34" charset="0"/>
              </a:defRPr>
            </a:lvl5pPr>
            <a:lvl6pPr>
              <a:defRPr sz="3200"/>
            </a:lvl6pPr>
            <a:lvl7pPr>
              <a:defRPr sz="3200"/>
            </a:lvl7pPr>
            <a:lvl8pPr>
              <a:defRPr sz="3200"/>
            </a:lvl8pPr>
            <a:lvl9pPr>
              <a:defRPr sz="3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1928DE63-B2CB-4327-BD8F-BCD70D4F5E32}" type="datetimeFigureOut">
              <a:rPr lang="nl-NL"/>
              <a:pPr>
                <a:defRPr/>
              </a:pPr>
              <a:t>3-1-2024</a:t>
            </a:fld>
            <a:endParaRPr lang="nl-NL" dirty="0"/>
          </a:p>
        </p:txBody>
      </p:sp>
      <p:sp>
        <p:nvSpPr>
          <p:cNvPr id="8" name="Tijdelijke aanduiding voor voettekst 4"/>
          <p:cNvSpPr>
            <a:spLocks noGrp="1"/>
          </p:cNvSpPr>
          <p:nvPr>
            <p:ph type="ftr" sz="quarter" idx="11"/>
          </p:nvPr>
        </p:nvSpPr>
        <p:spPr/>
        <p:txBody>
          <a:bodyPr/>
          <a:lstStyle>
            <a:lvl1pPr>
              <a:defRPr/>
            </a:lvl1pPr>
          </a:lstStyle>
          <a:p>
            <a:pPr>
              <a:defRPr/>
            </a:pPr>
            <a:endParaRPr lang="nl-NL" dirty="0"/>
          </a:p>
        </p:txBody>
      </p:sp>
      <p:sp>
        <p:nvSpPr>
          <p:cNvPr id="9" name="Tijdelijke aanduiding voor dianummer 5"/>
          <p:cNvSpPr>
            <a:spLocks noGrp="1"/>
          </p:cNvSpPr>
          <p:nvPr>
            <p:ph type="sldNum" sz="quarter" idx="12"/>
          </p:nvPr>
        </p:nvSpPr>
        <p:spPr/>
        <p:txBody>
          <a:bodyPr/>
          <a:lstStyle>
            <a:lvl1pPr>
              <a:defRPr/>
            </a:lvl1pPr>
          </a:lstStyle>
          <a:p>
            <a:pPr>
              <a:defRPr/>
            </a:pPr>
            <a:fld id="{AD3904B6-AB31-4049-987B-21D5213F09BE}" type="slidenum">
              <a:rPr lang="nl-NL"/>
              <a:pPr>
                <a:defRPr/>
              </a:pPr>
              <a:t>‹nr.›</a:t>
            </a:fld>
            <a:endParaRPr lang="nl-NL" dirty="0"/>
          </a:p>
        </p:txBody>
      </p:sp>
    </p:spTree>
    <p:extLst>
      <p:ext uri="{BB962C8B-B14F-4D97-AF65-F5344CB8AC3E}">
        <p14:creationId xmlns:p14="http://schemas.microsoft.com/office/powerpoint/2010/main" val="3076220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nl-NL"/>
              <a:t>Klik om stijl te bewerken</a:t>
            </a:r>
            <a:endParaRPr lang="nl-NL" dirty="0"/>
          </a:p>
        </p:txBody>
      </p:sp>
      <p:sp>
        <p:nvSpPr>
          <p:cNvPr id="3" name="Tijdelijke aanduiding voor datum 3"/>
          <p:cNvSpPr>
            <a:spLocks noGrp="1"/>
          </p:cNvSpPr>
          <p:nvPr>
            <p:ph type="dt" sz="half" idx="10"/>
          </p:nvPr>
        </p:nvSpPr>
        <p:spPr/>
        <p:txBody>
          <a:bodyPr/>
          <a:lstStyle>
            <a:lvl1pPr>
              <a:defRPr/>
            </a:lvl1pPr>
          </a:lstStyle>
          <a:p>
            <a:pPr>
              <a:defRPr/>
            </a:pPr>
            <a:fld id="{BC559474-68AB-421D-B3A6-08C2264BA7D4}" type="datetimeFigureOut">
              <a:rPr lang="nl-NL"/>
              <a:pPr>
                <a:defRPr/>
              </a:pPr>
              <a:t>3-1-2024</a:t>
            </a:fld>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endParaRPr lang="nl-NL" dirty="0"/>
          </a:p>
        </p:txBody>
      </p:sp>
      <p:sp>
        <p:nvSpPr>
          <p:cNvPr id="5" name="Tijdelijke aanduiding voor dianummer 5"/>
          <p:cNvSpPr>
            <a:spLocks noGrp="1"/>
          </p:cNvSpPr>
          <p:nvPr>
            <p:ph type="sldNum" sz="quarter" idx="12"/>
          </p:nvPr>
        </p:nvSpPr>
        <p:spPr/>
        <p:txBody>
          <a:bodyPr/>
          <a:lstStyle>
            <a:lvl1pPr>
              <a:defRPr/>
            </a:lvl1pPr>
          </a:lstStyle>
          <a:p>
            <a:pPr>
              <a:defRPr/>
            </a:pPr>
            <a:fld id="{5310392F-0CBA-47E7-B905-6315575E2D95}" type="slidenum">
              <a:rPr lang="nl-NL"/>
              <a:pPr>
                <a:defRPr/>
              </a:pPr>
              <a:t>‹nr.›</a:t>
            </a:fld>
            <a:endParaRPr lang="nl-NL" dirty="0"/>
          </a:p>
        </p:txBody>
      </p:sp>
    </p:spTree>
    <p:extLst>
      <p:ext uri="{BB962C8B-B14F-4D97-AF65-F5344CB8AC3E}">
        <p14:creationId xmlns:p14="http://schemas.microsoft.com/office/powerpoint/2010/main" val="3777789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E96A05B9-3731-41F0-8AB3-1BA919B547B1}" type="datetimeFigureOut">
              <a:rPr lang="nl-NL"/>
              <a:pPr>
                <a:defRPr/>
              </a:pPr>
              <a:t>3-1-2024</a:t>
            </a:fld>
            <a:endParaRPr lang="nl-NL" dirty="0"/>
          </a:p>
        </p:txBody>
      </p:sp>
      <p:sp>
        <p:nvSpPr>
          <p:cNvPr id="3" name="Tijdelijke aanduiding voor voettekst 4"/>
          <p:cNvSpPr>
            <a:spLocks noGrp="1"/>
          </p:cNvSpPr>
          <p:nvPr>
            <p:ph type="ftr" sz="quarter" idx="11"/>
          </p:nvPr>
        </p:nvSpPr>
        <p:spPr/>
        <p:txBody>
          <a:bodyPr/>
          <a:lstStyle>
            <a:lvl1pPr>
              <a:defRPr/>
            </a:lvl1pPr>
          </a:lstStyle>
          <a:p>
            <a:pPr>
              <a:defRPr/>
            </a:pPr>
            <a:endParaRPr lang="nl-NL" dirty="0"/>
          </a:p>
        </p:txBody>
      </p:sp>
      <p:sp>
        <p:nvSpPr>
          <p:cNvPr id="4" name="Tijdelijke aanduiding voor dianummer 5"/>
          <p:cNvSpPr>
            <a:spLocks noGrp="1"/>
          </p:cNvSpPr>
          <p:nvPr>
            <p:ph type="sldNum" sz="quarter" idx="12"/>
          </p:nvPr>
        </p:nvSpPr>
        <p:spPr/>
        <p:txBody>
          <a:bodyPr/>
          <a:lstStyle>
            <a:lvl1pPr>
              <a:defRPr/>
            </a:lvl1pPr>
          </a:lstStyle>
          <a:p>
            <a:pPr>
              <a:defRPr/>
            </a:pPr>
            <a:fld id="{2C18AB41-252F-4400-A850-4AB3DE65C9F8}" type="slidenum">
              <a:rPr lang="nl-NL"/>
              <a:pPr>
                <a:defRPr/>
              </a:pPr>
              <a:t>‹nr.›</a:t>
            </a:fld>
            <a:endParaRPr lang="nl-NL" dirty="0"/>
          </a:p>
        </p:txBody>
      </p:sp>
    </p:spTree>
    <p:extLst>
      <p:ext uri="{BB962C8B-B14F-4D97-AF65-F5344CB8AC3E}">
        <p14:creationId xmlns:p14="http://schemas.microsoft.com/office/powerpoint/2010/main" val="1773683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219202" y="546100"/>
            <a:ext cx="8022168" cy="2324100"/>
          </a:xfrm>
        </p:spPr>
        <p:txBody>
          <a:bodyPr anchor="b"/>
          <a:lstStyle>
            <a:lvl1pPr algn="l">
              <a:defRPr sz="4000" b="1">
                <a:latin typeface="Corbel" panose="020B0503020204020204" pitchFamily="34" charset="0"/>
              </a:defRPr>
            </a:lvl1pPr>
          </a:lstStyle>
          <a:p>
            <a:r>
              <a:rPr lang="nl-NL"/>
              <a:t>Klik om stijl te bewerken</a:t>
            </a:r>
          </a:p>
        </p:txBody>
      </p:sp>
      <p:sp>
        <p:nvSpPr>
          <p:cNvPr id="3" name="Tijdelijke aanduiding voor inhoud 2"/>
          <p:cNvSpPr>
            <a:spLocks noGrp="1"/>
          </p:cNvSpPr>
          <p:nvPr>
            <p:ph idx="1"/>
          </p:nvPr>
        </p:nvSpPr>
        <p:spPr>
          <a:xfrm>
            <a:off x="9533467" y="546103"/>
            <a:ext cx="13631334" cy="11706226"/>
          </a:xfrm>
        </p:spPr>
        <p:txBody>
          <a:bodyPr/>
          <a:lstStyle>
            <a:lvl1pPr>
              <a:defRPr sz="6400">
                <a:latin typeface="Corbel" panose="020B0503020204020204" pitchFamily="34" charset="0"/>
              </a:defRPr>
            </a:lvl1pPr>
            <a:lvl2pPr>
              <a:defRPr sz="5600">
                <a:latin typeface="Corbel" panose="020B0503020204020204" pitchFamily="34" charset="0"/>
              </a:defRPr>
            </a:lvl2pPr>
            <a:lvl3pPr>
              <a:defRPr sz="4800">
                <a:latin typeface="Corbel" panose="020B0503020204020204" pitchFamily="34" charset="0"/>
              </a:defRPr>
            </a:lvl3pPr>
            <a:lvl4pPr>
              <a:defRPr sz="4000">
                <a:latin typeface="Corbel" panose="020B0503020204020204" pitchFamily="34" charset="0"/>
              </a:defRPr>
            </a:lvl4pPr>
            <a:lvl5pPr>
              <a:defRPr sz="4000">
                <a:latin typeface="Corbel" panose="020B0503020204020204" pitchFamily="34" charset="0"/>
              </a:defRPr>
            </a:lvl5pPr>
            <a:lvl6pPr>
              <a:defRPr sz="4000"/>
            </a:lvl6pPr>
            <a:lvl7pPr>
              <a:defRPr sz="4000"/>
            </a:lvl7pPr>
            <a:lvl8pPr>
              <a:defRPr sz="4000"/>
            </a:lvl8pPr>
            <a:lvl9pPr>
              <a:defRPr sz="4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1219202" y="2870203"/>
            <a:ext cx="8022168" cy="9382126"/>
          </a:xfrm>
        </p:spPr>
        <p:txBody>
          <a:bodyPr/>
          <a:lstStyle>
            <a:lvl1pPr marL="0" indent="0">
              <a:buNone/>
              <a:defRPr sz="2800">
                <a:latin typeface="Corbel" panose="020B0503020204020204" pitchFamily="34" charset="0"/>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nl-NL"/>
              <a:t>Klikken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D5FA6761-BD19-46B4-B80C-2EDEC149FE5C}" type="datetimeFigureOut">
              <a:rPr lang="nl-NL"/>
              <a:pPr>
                <a:defRPr/>
              </a:pPr>
              <a:t>3-1-2024</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dirty="0"/>
          </a:p>
        </p:txBody>
      </p:sp>
      <p:sp>
        <p:nvSpPr>
          <p:cNvPr id="7" name="Tijdelijke aanduiding voor dianummer 5"/>
          <p:cNvSpPr>
            <a:spLocks noGrp="1"/>
          </p:cNvSpPr>
          <p:nvPr>
            <p:ph type="sldNum" sz="quarter" idx="12"/>
          </p:nvPr>
        </p:nvSpPr>
        <p:spPr/>
        <p:txBody>
          <a:bodyPr/>
          <a:lstStyle>
            <a:lvl1pPr>
              <a:defRPr/>
            </a:lvl1pPr>
          </a:lstStyle>
          <a:p>
            <a:pPr>
              <a:defRPr/>
            </a:pPr>
            <a:fld id="{C0FA7371-D62C-48A1-88C5-2C009CEA21AD}" type="slidenum">
              <a:rPr lang="nl-NL"/>
              <a:pPr>
                <a:defRPr/>
              </a:pPr>
              <a:t>‹nr.›</a:t>
            </a:fld>
            <a:endParaRPr lang="nl-NL" dirty="0"/>
          </a:p>
        </p:txBody>
      </p:sp>
    </p:spTree>
    <p:extLst>
      <p:ext uri="{BB962C8B-B14F-4D97-AF65-F5344CB8AC3E}">
        <p14:creationId xmlns:p14="http://schemas.microsoft.com/office/powerpoint/2010/main" val="1511384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779434" y="9601200"/>
            <a:ext cx="14630400" cy="1133476"/>
          </a:xfrm>
        </p:spPr>
        <p:txBody>
          <a:bodyPr anchor="b"/>
          <a:lstStyle>
            <a:lvl1pPr algn="l">
              <a:defRPr sz="4000" b="1">
                <a:latin typeface="Corbel" panose="020B0503020204020204" pitchFamily="34" charset="0"/>
              </a:defRPr>
            </a:lvl1pPr>
          </a:lstStyle>
          <a:p>
            <a:r>
              <a:rPr lang="nl-NL"/>
              <a:t>Klik om stijl te bewerken</a:t>
            </a:r>
          </a:p>
        </p:txBody>
      </p:sp>
      <p:sp>
        <p:nvSpPr>
          <p:cNvPr id="3" name="Tijdelijke aanduiding voor afbeelding 2"/>
          <p:cNvSpPr>
            <a:spLocks noGrp="1"/>
          </p:cNvSpPr>
          <p:nvPr>
            <p:ph type="pic" idx="1"/>
          </p:nvPr>
        </p:nvSpPr>
        <p:spPr>
          <a:xfrm>
            <a:off x="4779434" y="1225550"/>
            <a:ext cx="14630400" cy="8229600"/>
          </a:xfrm>
        </p:spPr>
        <p:txBody>
          <a:bodyPr rtlCol="0">
            <a:normAutofit/>
          </a:bodyPr>
          <a:lstStyle>
            <a:lvl1pPr marL="0" indent="0">
              <a:buNone/>
              <a:defRPr sz="6400">
                <a:latin typeface="Corbel" panose="020B0503020204020204"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r>
              <a:rPr lang="nl-NL" noProof="0" dirty="0"/>
              <a:t>Klik op het pictogram als u een afbeelding wilt toevoegen</a:t>
            </a:r>
          </a:p>
        </p:txBody>
      </p:sp>
      <p:sp>
        <p:nvSpPr>
          <p:cNvPr id="4" name="Tijdelijke aanduiding voor tekst 3"/>
          <p:cNvSpPr>
            <a:spLocks noGrp="1"/>
          </p:cNvSpPr>
          <p:nvPr>
            <p:ph type="body" sz="half" idx="2"/>
          </p:nvPr>
        </p:nvSpPr>
        <p:spPr>
          <a:xfrm>
            <a:off x="4779434" y="10734676"/>
            <a:ext cx="14630400" cy="1609724"/>
          </a:xfrm>
        </p:spPr>
        <p:txBody>
          <a:bodyPr/>
          <a:lstStyle>
            <a:lvl1pPr marL="0" indent="0">
              <a:buNone/>
              <a:defRPr sz="2800">
                <a:latin typeface="Corbel" panose="020B0503020204020204" pitchFamily="34" charset="0"/>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nl-NL"/>
              <a:t>Klikken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889E714C-D528-4AD6-A0D5-030922DE68EC}" type="datetimeFigureOut">
              <a:rPr lang="nl-NL"/>
              <a:pPr>
                <a:defRPr/>
              </a:pPr>
              <a:t>3-1-2024</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dirty="0"/>
          </a:p>
        </p:txBody>
      </p:sp>
      <p:sp>
        <p:nvSpPr>
          <p:cNvPr id="7" name="Tijdelijke aanduiding voor dianummer 5"/>
          <p:cNvSpPr>
            <a:spLocks noGrp="1"/>
          </p:cNvSpPr>
          <p:nvPr>
            <p:ph type="sldNum" sz="quarter" idx="12"/>
          </p:nvPr>
        </p:nvSpPr>
        <p:spPr/>
        <p:txBody>
          <a:bodyPr/>
          <a:lstStyle>
            <a:lvl1pPr>
              <a:defRPr/>
            </a:lvl1pPr>
          </a:lstStyle>
          <a:p>
            <a:pPr>
              <a:defRPr/>
            </a:pPr>
            <a:fld id="{DFCF7D09-9270-4015-8C99-D946C48B713E}" type="slidenum">
              <a:rPr lang="nl-NL"/>
              <a:pPr>
                <a:defRPr/>
              </a:pPr>
              <a:t>‹nr.›</a:t>
            </a:fld>
            <a:endParaRPr lang="nl-NL" dirty="0"/>
          </a:p>
        </p:txBody>
      </p:sp>
    </p:spTree>
    <p:extLst>
      <p:ext uri="{BB962C8B-B14F-4D97-AF65-F5344CB8AC3E}">
        <p14:creationId xmlns:p14="http://schemas.microsoft.com/office/powerpoint/2010/main" val="3593158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nl-NL"/>
              <a:t>Klik om stijl te bewerken</a:t>
            </a:r>
            <a:endParaRPr lang="nl-NL" dirty="0"/>
          </a:p>
        </p:txBody>
      </p:sp>
      <p:sp>
        <p:nvSpPr>
          <p:cNvPr id="3" name="Tijdelijke aanduiding voor verticale tekst 2"/>
          <p:cNvSpPr>
            <a:spLocks noGrp="1"/>
          </p:cNvSpPr>
          <p:nvPr>
            <p:ph type="body" orient="vert" idx="1"/>
          </p:nvPr>
        </p:nvSpPr>
        <p:spPr/>
        <p:txBody>
          <a:bodyPr vert="eaVert"/>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9F46EBCF-D376-4DF6-AA0D-BE80A07FF306}" type="datetimeFigureOut">
              <a:rPr lang="nl-NL"/>
              <a:pPr>
                <a:defRPr/>
              </a:pPr>
              <a:t>3-1-2024</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pPr>
              <a:defRPr/>
            </a:pPr>
            <a:fld id="{E8CD4288-713D-4E23-8C05-2059A2DEDBA1}" type="slidenum">
              <a:rPr lang="nl-NL"/>
              <a:pPr>
                <a:defRPr/>
              </a:pPr>
              <a:t>‹nr.›</a:t>
            </a:fld>
            <a:endParaRPr lang="nl-NL" dirty="0"/>
          </a:p>
        </p:txBody>
      </p:sp>
    </p:spTree>
    <p:extLst>
      <p:ext uri="{BB962C8B-B14F-4D97-AF65-F5344CB8AC3E}">
        <p14:creationId xmlns:p14="http://schemas.microsoft.com/office/powerpoint/2010/main" val="386095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 logo">
    <p:bg>
      <p:bgPr>
        <a:solidFill>
          <a:srgbClr val="FFFFFF"/>
        </a:solidFill>
        <a:effectLst/>
      </p:bgPr>
    </p:bg>
    <p:spTree>
      <p:nvGrpSpPr>
        <p:cNvPr id="1" name=""/>
        <p:cNvGrpSpPr/>
        <p:nvPr/>
      </p:nvGrpSpPr>
      <p:grpSpPr>
        <a:xfrm>
          <a:off x="0" y="0"/>
          <a:ext cx="0" cy="0"/>
          <a:chOff x="0" y="0"/>
          <a:chExt cx="0" cy="0"/>
        </a:xfrm>
      </p:grpSpPr>
      <p:pic>
        <p:nvPicPr>
          <p:cNvPr id="51" name="logo-small.png" descr="logo-small.png"/>
          <p:cNvPicPr>
            <a:picLocks noChangeAspect="1"/>
          </p:cNvPicPr>
          <p:nvPr/>
        </p:nvPicPr>
        <p:blipFill>
          <a:blip r:embed="rId2"/>
          <a:stretch>
            <a:fillRect/>
          </a:stretch>
        </p:blipFill>
        <p:spPr>
          <a:xfrm>
            <a:off x="22779897" y="11831269"/>
            <a:ext cx="1081261" cy="1385750"/>
          </a:xfrm>
          <a:prstGeom prst="rect">
            <a:avLst/>
          </a:prstGeom>
          <a:ln w="3175">
            <a:miter lim="400000"/>
          </a:ln>
        </p:spPr>
      </p:pic>
      <p:sp>
        <p:nvSpPr>
          <p:cNvPr id="52"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7678400" y="549279"/>
            <a:ext cx="5486400" cy="11703050"/>
          </a:xfrm>
        </p:spPr>
        <p:txBody>
          <a:bodyPr vert="eaVert"/>
          <a:lstStyle>
            <a:lvl1pPr>
              <a:defRPr>
                <a:latin typeface="Corbel" panose="020B0503020204020204" pitchFamily="34" charset="0"/>
              </a:defRPr>
            </a:lvl1pPr>
          </a:lstStyle>
          <a:p>
            <a:r>
              <a:rPr lang="nl-NL"/>
              <a:t>Klik om stijl te bewerken</a:t>
            </a:r>
          </a:p>
        </p:txBody>
      </p:sp>
      <p:sp>
        <p:nvSpPr>
          <p:cNvPr id="3" name="Tijdelijke aanduiding voor verticale tekst 2"/>
          <p:cNvSpPr>
            <a:spLocks noGrp="1"/>
          </p:cNvSpPr>
          <p:nvPr>
            <p:ph type="body" orient="vert" idx="1"/>
          </p:nvPr>
        </p:nvSpPr>
        <p:spPr>
          <a:xfrm>
            <a:off x="1219200" y="549279"/>
            <a:ext cx="16052800" cy="11703050"/>
          </a:xfrm>
        </p:spPr>
        <p:txBody>
          <a:bodyPr vert="eaVert"/>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B39AA5D1-0334-4E11-9172-9B7CE66967C5}" type="datetimeFigureOut">
              <a:rPr lang="nl-NL"/>
              <a:pPr>
                <a:defRPr/>
              </a:pPr>
              <a:t>3-1-2024</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pPr>
              <a:defRPr/>
            </a:pPr>
            <a:fld id="{CEC107BD-71B7-4AE7-9B4B-D954F6AC4B38}" type="slidenum">
              <a:rPr lang="nl-NL"/>
              <a:pPr>
                <a:defRPr/>
              </a:pPr>
              <a:t>‹nr.›</a:t>
            </a:fld>
            <a:endParaRPr lang="nl-NL" dirty="0"/>
          </a:p>
        </p:txBody>
      </p:sp>
    </p:spTree>
    <p:extLst>
      <p:ext uri="{BB962C8B-B14F-4D97-AF65-F5344CB8AC3E}">
        <p14:creationId xmlns:p14="http://schemas.microsoft.com/office/powerpoint/2010/main" val="402731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44" name="Slide Number"/>
          <p:cNvSpPr txBox="1">
            <a:spLocks noGrp="1"/>
          </p:cNvSpPr>
          <p:nvPr>
            <p:ph type="sldNum" sz="quarter" idx="2"/>
          </p:nvPr>
        </p:nvSpPr>
        <p:spPr>
          <a:prstGeom prst="rect">
            <a:avLst/>
          </a:prstGeom>
        </p:spPr>
        <p:txBody>
          <a:bodyPr/>
          <a:lstStyle/>
          <a:p>
            <a:fld id="{86CB4B4D-7CA3-9044-876B-883B54F8677D}" type="slidenum">
              <a:t>‹nr.›</a:t>
            </a:fld>
            <a:endParaRPr dirty="0"/>
          </a:p>
        </p:txBody>
      </p:sp>
    </p:spTree>
    <p:extLst>
      <p:ext uri="{BB962C8B-B14F-4D97-AF65-F5344CB8AC3E}">
        <p14:creationId xmlns:p14="http://schemas.microsoft.com/office/powerpoint/2010/main" val="15941905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828800" y="4260853"/>
            <a:ext cx="20726400" cy="2940050"/>
          </a:xfrm>
        </p:spPr>
        <p:txBody>
          <a:bodyPr/>
          <a:lstStyle>
            <a:lvl1pPr>
              <a:defRPr>
                <a:latin typeface="Corbel" panose="020B0503020204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latin typeface="Corbel" panose="020B0503020204020204" pitchFamily="34" charset="0"/>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lvl1pPr>
              <a:defRPr>
                <a:latin typeface="Corbel" panose="020B0503020204020204" pitchFamily="34" charset="0"/>
              </a:defRPr>
            </a:lvl1pPr>
          </a:lstStyle>
          <a:p>
            <a:pPr>
              <a:defRPr/>
            </a:pPr>
            <a:fld id="{1DCAC8D1-7A21-482B-B476-97DBFCF2E59B}" type="datetimeFigureOut">
              <a:rPr lang="nl-NL" smtClean="0"/>
              <a:pPr>
                <a:defRPr/>
              </a:pPr>
              <a:t>3-1-2024</a:t>
            </a:fld>
            <a:endParaRPr lang="nl-NL"/>
          </a:p>
        </p:txBody>
      </p:sp>
      <p:sp>
        <p:nvSpPr>
          <p:cNvPr id="5" name="Tijdelijke aanduiding voor voettekst 4"/>
          <p:cNvSpPr>
            <a:spLocks noGrp="1"/>
          </p:cNvSpPr>
          <p:nvPr>
            <p:ph type="ftr" sz="quarter" idx="11"/>
          </p:nvPr>
        </p:nvSpPr>
        <p:spPr/>
        <p:txBody>
          <a:bodyPr/>
          <a:lstStyle>
            <a:lvl1pPr>
              <a:defRPr>
                <a:latin typeface="Corbel" panose="020B0503020204020204" pitchFamily="34"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atin typeface="Corbel" panose="020B0503020204020204" pitchFamily="34" charset="0"/>
              </a:defRPr>
            </a:lvl1pPr>
          </a:lstStyle>
          <a:p>
            <a:pPr>
              <a:defRPr/>
            </a:pPr>
            <a:fld id="{3D4DED1D-98BA-4BF8-8C21-A7A10ABF0974}" type="slidenum">
              <a:rPr lang="nl-NL" smtClean="0"/>
              <a:pPr>
                <a:defRPr/>
              </a:pPr>
              <a:t>‹nr.›</a:t>
            </a:fld>
            <a:endParaRPr lang="nl-NL"/>
          </a:p>
        </p:txBody>
      </p:sp>
    </p:spTree>
    <p:extLst>
      <p:ext uri="{BB962C8B-B14F-4D97-AF65-F5344CB8AC3E}">
        <p14:creationId xmlns:p14="http://schemas.microsoft.com/office/powerpoint/2010/main" val="4223704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Corbel" panose="020B0503020204020204" pitchFamily="34" charset="0"/>
              </a:defRPr>
            </a:lvl1pPr>
          </a:lstStyle>
          <a:p>
            <a:pPr>
              <a:defRPr/>
            </a:pPr>
            <a:fld id="{D8FF2EB8-10E5-41AE-894B-32F055E9BF68}" type="datetimeFigureOut">
              <a:rPr lang="nl-NL" smtClean="0"/>
              <a:pPr>
                <a:defRPr/>
              </a:pPr>
              <a:t>3-1-2024</a:t>
            </a:fld>
            <a:endParaRPr lang="nl-NL"/>
          </a:p>
        </p:txBody>
      </p:sp>
      <p:sp>
        <p:nvSpPr>
          <p:cNvPr id="5" name="Tijdelijke aanduiding voor voettekst 4"/>
          <p:cNvSpPr>
            <a:spLocks noGrp="1"/>
          </p:cNvSpPr>
          <p:nvPr>
            <p:ph type="ftr" sz="quarter" idx="11"/>
          </p:nvPr>
        </p:nvSpPr>
        <p:spPr/>
        <p:txBody>
          <a:bodyPr/>
          <a:lstStyle>
            <a:lvl1pPr>
              <a:defRPr>
                <a:latin typeface="Corbel" panose="020B0503020204020204" pitchFamily="34"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atin typeface="Corbel" panose="020B0503020204020204" pitchFamily="34" charset="0"/>
              </a:defRPr>
            </a:lvl1pPr>
          </a:lstStyle>
          <a:p>
            <a:pPr>
              <a:defRPr/>
            </a:pPr>
            <a:fld id="{32076D16-83FA-4532-8E45-2CC9121D80EA}" type="slidenum">
              <a:rPr lang="nl-NL" smtClean="0"/>
              <a:pPr>
                <a:defRPr/>
              </a:pPr>
              <a:t>‹nr.›</a:t>
            </a:fld>
            <a:endParaRPr lang="nl-NL"/>
          </a:p>
        </p:txBody>
      </p:sp>
    </p:spTree>
    <p:extLst>
      <p:ext uri="{BB962C8B-B14F-4D97-AF65-F5344CB8AC3E}">
        <p14:creationId xmlns:p14="http://schemas.microsoft.com/office/powerpoint/2010/main" val="122731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926168" y="8813803"/>
            <a:ext cx="20726400" cy="2724150"/>
          </a:xfrm>
        </p:spPr>
        <p:txBody>
          <a:bodyPr anchor="t"/>
          <a:lstStyle>
            <a:lvl1pPr algn="l">
              <a:defRPr sz="8000" b="1" cap="all">
                <a:latin typeface="Corbel" panose="020B0503020204020204" pitchFamily="34" charset="0"/>
              </a:defRPr>
            </a:lvl1pPr>
          </a:lstStyle>
          <a:p>
            <a:r>
              <a:rPr lang="nl-NL"/>
              <a:t>Klik om stijl te bewerken</a:t>
            </a:r>
          </a:p>
        </p:txBody>
      </p:sp>
      <p:sp>
        <p:nvSpPr>
          <p:cNvPr id="3" name="Tijdelijke aanduiding voor tekst 2"/>
          <p:cNvSpPr>
            <a:spLocks noGrp="1"/>
          </p:cNvSpPr>
          <p:nvPr>
            <p:ph type="body" idx="1"/>
          </p:nvPr>
        </p:nvSpPr>
        <p:spPr>
          <a:xfrm>
            <a:off x="1926168" y="5813427"/>
            <a:ext cx="20726400" cy="3000374"/>
          </a:xfrm>
        </p:spPr>
        <p:txBody>
          <a:bodyPr anchor="b"/>
          <a:lstStyle>
            <a:lvl1pPr marL="0" indent="0">
              <a:buNone/>
              <a:defRPr sz="4000">
                <a:solidFill>
                  <a:schemeClr val="tx1">
                    <a:tint val="75000"/>
                  </a:schemeClr>
                </a:solidFill>
                <a:latin typeface="Corbel" panose="020B0503020204020204" pitchFamily="34" charset="0"/>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D3458B05-1DAB-4DE2-9C0D-04B2D7824BAF}" type="datetimeFigureOut">
              <a:rPr lang="nl-NL"/>
              <a:pPr>
                <a:defRPr/>
              </a:pPr>
              <a:t>3-1-2024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E2E75F7-E0E2-4604-A7A1-5E84A978546C}" type="slidenum">
              <a:rPr lang="nl-NL"/>
              <a:pPr>
                <a:defRPr/>
              </a:pPr>
              <a:t>‹nr.›</a:t>
            </a:fld>
            <a:endParaRPr lang="nl-NL"/>
          </a:p>
        </p:txBody>
      </p:sp>
    </p:spTree>
    <p:extLst>
      <p:ext uri="{BB962C8B-B14F-4D97-AF65-F5344CB8AC3E}">
        <p14:creationId xmlns:p14="http://schemas.microsoft.com/office/powerpoint/2010/main" val="666880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nl-NL"/>
              <a:t>Klik om stijl te bewerken</a:t>
            </a:r>
          </a:p>
        </p:txBody>
      </p:sp>
      <p:sp>
        <p:nvSpPr>
          <p:cNvPr id="3" name="Tijdelijke aanduiding voor inhoud 2"/>
          <p:cNvSpPr>
            <a:spLocks noGrp="1"/>
          </p:cNvSpPr>
          <p:nvPr>
            <p:ph sz="half" idx="1"/>
          </p:nvPr>
        </p:nvSpPr>
        <p:spPr>
          <a:xfrm>
            <a:off x="1219200" y="3200403"/>
            <a:ext cx="10769600" cy="9051926"/>
          </a:xfrm>
        </p:spPr>
        <p:txBody>
          <a:bodyPr/>
          <a:lstStyle>
            <a:lvl1pPr>
              <a:defRPr sz="5600">
                <a:latin typeface="Corbel" panose="020B0503020204020204" pitchFamily="34" charset="0"/>
              </a:defRPr>
            </a:lvl1pPr>
            <a:lvl2pPr>
              <a:defRPr sz="4800">
                <a:latin typeface="Corbel" panose="020B0503020204020204" pitchFamily="34" charset="0"/>
              </a:defRPr>
            </a:lvl2pPr>
            <a:lvl3pPr>
              <a:defRPr sz="4000">
                <a:latin typeface="Corbel" panose="020B0503020204020204" pitchFamily="34" charset="0"/>
              </a:defRPr>
            </a:lvl3pPr>
            <a:lvl4pPr>
              <a:defRPr sz="3600">
                <a:latin typeface="Corbel" panose="020B0503020204020204" pitchFamily="34" charset="0"/>
              </a:defRPr>
            </a:lvl4pPr>
            <a:lvl5pPr>
              <a:defRPr sz="3600">
                <a:latin typeface="Corbel" panose="020B0503020204020204" pitchFamily="34" charset="0"/>
              </a:defRPr>
            </a:lvl5pPr>
            <a:lvl6pPr>
              <a:defRPr sz="3600"/>
            </a:lvl6pPr>
            <a:lvl7pPr>
              <a:defRPr sz="3600"/>
            </a:lvl7pPr>
            <a:lvl8pPr>
              <a:defRPr sz="3600"/>
            </a:lvl8pPr>
            <a:lvl9pPr>
              <a:defRPr sz="3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12395200" y="3200403"/>
            <a:ext cx="10769600" cy="9051926"/>
          </a:xfrm>
        </p:spPr>
        <p:txBody>
          <a:bodyPr/>
          <a:lstStyle>
            <a:lvl1pPr>
              <a:defRPr sz="5600">
                <a:latin typeface="Corbel" panose="020B0503020204020204" pitchFamily="34" charset="0"/>
              </a:defRPr>
            </a:lvl1pPr>
            <a:lvl2pPr>
              <a:defRPr sz="4800">
                <a:latin typeface="Corbel" panose="020B0503020204020204" pitchFamily="34" charset="0"/>
              </a:defRPr>
            </a:lvl2pPr>
            <a:lvl3pPr>
              <a:defRPr sz="4000">
                <a:latin typeface="Corbel" panose="020B0503020204020204" pitchFamily="34" charset="0"/>
              </a:defRPr>
            </a:lvl3pPr>
            <a:lvl4pPr>
              <a:defRPr sz="3600">
                <a:latin typeface="Corbel" panose="020B0503020204020204" pitchFamily="34" charset="0"/>
              </a:defRPr>
            </a:lvl4pPr>
            <a:lvl5pPr>
              <a:defRPr sz="3600">
                <a:latin typeface="Corbel" panose="020B0503020204020204" pitchFamily="34" charset="0"/>
              </a:defRPr>
            </a:lvl5pPr>
            <a:lvl6pPr>
              <a:defRPr sz="3600"/>
            </a:lvl6pPr>
            <a:lvl7pPr>
              <a:defRPr sz="3600"/>
            </a:lvl7pPr>
            <a:lvl8pPr>
              <a:defRPr sz="3600"/>
            </a:lvl8pPr>
            <a:lvl9pPr>
              <a:defRPr sz="3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3374F173-D20B-4D1B-B949-55560118D2AC}" type="datetimeFigureOut">
              <a:rPr lang="nl-NL"/>
              <a:pPr>
                <a:defRPr/>
              </a:pPr>
              <a:t>3-1-2024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672FD49E-DDE4-4301-9D25-F83254957B90}" type="slidenum">
              <a:rPr lang="nl-NL"/>
              <a:pPr>
                <a:defRPr/>
              </a:pPr>
              <a:t>‹nr.›</a:t>
            </a:fld>
            <a:endParaRPr lang="nl-NL"/>
          </a:p>
        </p:txBody>
      </p:sp>
    </p:spTree>
    <p:extLst>
      <p:ext uri="{BB962C8B-B14F-4D97-AF65-F5344CB8AC3E}">
        <p14:creationId xmlns:p14="http://schemas.microsoft.com/office/powerpoint/2010/main" val="283891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nl-NL"/>
              <a:t>Klik om stijl te bewerken</a:t>
            </a:r>
          </a:p>
        </p:txBody>
      </p:sp>
      <p:sp>
        <p:nvSpPr>
          <p:cNvPr id="3" name="Tijdelijke aanduiding voor tekst 2"/>
          <p:cNvSpPr>
            <a:spLocks noGrp="1"/>
          </p:cNvSpPr>
          <p:nvPr>
            <p:ph type="body" idx="1"/>
          </p:nvPr>
        </p:nvSpPr>
        <p:spPr>
          <a:xfrm>
            <a:off x="1219201" y="3070226"/>
            <a:ext cx="10773834" cy="1279524"/>
          </a:xfrm>
        </p:spPr>
        <p:txBody>
          <a:bodyPr anchor="b"/>
          <a:lstStyle>
            <a:lvl1pPr marL="0" indent="0">
              <a:buNone/>
              <a:defRPr sz="4800" b="1">
                <a:latin typeface="Corbel" panose="020B0503020204020204" pitchFamily="34" charset="0"/>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nl-NL"/>
              <a:t>Klikken om de tekststijl van het model te bewerken</a:t>
            </a:r>
          </a:p>
        </p:txBody>
      </p:sp>
      <p:sp>
        <p:nvSpPr>
          <p:cNvPr id="4" name="Tijdelijke aanduiding voor inhoud 3"/>
          <p:cNvSpPr>
            <a:spLocks noGrp="1"/>
          </p:cNvSpPr>
          <p:nvPr>
            <p:ph sz="half" idx="2"/>
          </p:nvPr>
        </p:nvSpPr>
        <p:spPr>
          <a:xfrm>
            <a:off x="1219201" y="4349750"/>
            <a:ext cx="10773834" cy="7902576"/>
          </a:xfrm>
        </p:spPr>
        <p:txBody>
          <a:bodyPr/>
          <a:lstStyle>
            <a:lvl1pPr>
              <a:defRPr sz="4800">
                <a:latin typeface="Corbel" panose="020B0503020204020204" pitchFamily="34" charset="0"/>
              </a:defRPr>
            </a:lvl1pPr>
            <a:lvl2pPr>
              <a:defRPr sz="4000">
                <a:latin typeface="Corbel" panose="020B0503020204020204" pitchFamily="34" charset="0"/>
              </a:defRPr>
            </a:lvl2pPr>
            <a:lvl3pPr>
              <a:defRPr sz="3600">
                <a:latin typeface="Corbel" panose="020B0503020204020204" pitchFamily="34" charset="0"/>
              </a:defRPr>
            </a:lvl3pPr>
            <a:lvl4pPr>
              <a:defRPr sz="3200">
                <a:latin typeface="Corbel" panose="020B0503020204020204" pitchFamily="34" charset="0"/>
              </a:defRPr>
            </a:lvl4pPr>
            <a:lvl5pPr>
              <a:defRPr sz="3200">
                <a:latin typeface="Corbel" panose="020B0503020204020204" pitchFamily="34" charset="0"/>
              </a:defRPr>
            </a:lvl5pPr>
            <a:lvl6pPr>
              <a:defRPr sz="3200"/>
            </a:lvl6pPr>
            <a:lvl7pPr>
              <a:defRPr sz="3200"/>
            </a:lvl7pPr>
            <a:lvl8pPr>
              <a:defRPr sz="3200"/>
            </a:lvl8pPr>
            <a:lvl9pPr>
              <a:defRPr sz="3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12386737" y="3070226"/>
            <a:ext cx="10778066" cy="1279524"/>
          </a:xfrm>
        </p:spPr>
        <p:txBody>
          <a:bodyPr anchor="b"/>
          <a:lstStyle>
            <a:lvl1pPr marL="0" indent="0">
              <a:buNone/>
              <a:defRPr sz="4800" b="1">
                <a:latin typeface="Corbel" panose="020B0503020204020204" pitchFamily="34" charset="0"/>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12386737" y="4349750"/>
            <a:ext cx="10778066" cy="7902576"/>
          </a:xfrm>
        </p:spPr>
        <p:txBody>
          <a:bodyPr/>
          <a:lstStyle>
            <a:lvl1pPr>
              <a:defRPr sz="4800">
                <a:latin typeface="Corbel" panose="020B0503020204020204" pitchFamily="34" charset="0"/>
              </a:defRPr>
            </a:lvl1pPr>
            <a:lvl2pPr>
              <a:defRPr sz="4000">
                <a:latin typeface="Corbel" panose="020B0503020204020204" pitchFamily="34" charset="0"/>
              </a:defRPr>
            </a:lvl2pPr>
            <a:lvl3pPr>
              <a:defRPr sz="3600">
                <a:latin typeface="Corbel" panose="020B0503020204020204" pitchFamily="34" charset="0"/>
              </a:defRPr>
            </a:lvl3pPr>
            <a:lvl4pPr>
              <a:defRPr sz="3200">
                <a:latin typeface="Corbel" panose="020B0503020204020204" pitchFamily="34" charset="0"/>
              </a:defRPr>
            </a:lvl4pPr>
            <a:lvl5pPr>
              <a:defRPr sz="3200">
                <a:latin typeface="Corbel" panose="020B0503020204020204" pitchFamily="34" charset="0"/>
              </a:defRPr>
            </a:lvl5pPr>
            <a:lvl6pPr>
              <a:defRPr sz="3200"/>
            </a:lvl6pPr>
            <a:lvl7pPr>
              <a:defRPr sz="3200"/>
            </a:lvl7pPr>
            <a:lvl8pPr>
              <a:defRPr sz="3200"/>
            </a:lvl8pPr>
            <a:lvl9pPr>
              <a:defRPr sz="3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1928DE63-B2CB-4327-BD8F-BCD70D4F5E32}" type="datetimeFigureOut">
              <a:rPr lang="nl-NL"/>
              <a:pPr>
                <a:defRPr/>
              </a:pPr>
              <a:t>3-1-2024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AD3904B6-AB31-4049-987B-21D5213F09BE}" type="slidenum">
              <a:rPr lang="nl-NL"/>
              <a:pPr>
                <a:defRPr/>
              </a:pPr>
              <a:t>‹nr.›</a:t>
            </a:fld>
            <a:endParaRPr lang="nl-NL"/>
          </a:p>
        </p:txBody>
      </p:sp>
    </p:spTree>
    <p:extLst>
      <p:ext uri="{BB962C8B-B14F-4D97-AF65-F5344CB8AC3E}">
        <p14:creationId xmlns:p14="http://schemas.microsoft.com/office/powerpoint/2010/main" val="403039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nl-NL"/>
              <a:t>Klik om stijl te bewerken</a:t>
            </a:r>
            <a:endParaRPr lang="nl-NL" dirty="0"/>
          </a:p>
        </p:txBody>
      </p:sp>
      <p:sp>
        <p:nvSpPr>
          <p:cNvPr id="3" name="Tijdelijke aanduiding voor datum 3"/>
          <p:cNvSpPr>
            <a:spLocks noGrp="1"/>
          </p:cNvSpPr>
          <p:nvPr>
            <p:ph type="dt" sz="half" idx="10"/>
          </p:nvPr>
        </p:nvSpPr>
        <p:spPr/>
        <p:txBody>
          <a:bodyPr/>
          <a:lstStyle>
            <a:lvl1pPr>
              <a:defRPr/>
            </a:lvl1pPr>
          </a:lstStyle>
          <a:p>
            <a:pPr>
              <a:defRPr/>
            </a:pPr>
            <a:fld id="{BC559474-68AB-421D-B3A6-08C2264BA7D4}" type="datetimeFigureOut">
              <a:rPr lang="nl-NL"/>
              <a:pPr>
                <a:defRPr/>
              </a:pPr>
              <a:t>3-1-2024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5310392F-0CBA-47E7-B905-6315575E2D95}" type="slidenum">
              <a:rPr lang="nl-NL"/>
              <a:pPr>
                <a:defRPr/>
              </a:pPr>
              <a:t>‹nr.›</a:t>
            </a:fld>
            <a:endParaRPr lang="nl-NL"/>
          </a:p>
        </p:txBody>
      </p:sp>
    </p:spTree>
    <p:extLst>
      <p:ext uri="{BB962C8B-B14F-4D97-AF65-F5344CB8AC3E}">
        <p14:creationId xmlns:p14="http://schemas.microsoft.com/office/powerpoint/2010/main" val="3453072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E96A05B9-3731-41F0-8AB3-1BA919B547B1}" type="datetimeFigureOut">
              <a:rPr lang="nl-NL"/>
              <a:pPr>
                <a:defRPr/>
              </a:pPr>
              <a:t>3-1-2024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2C18AB41-252F-4400-A850-4AB3DE65C9F8}" type="slidenum">
              <a:rPr lang="nl-NL"/>
              <a:pPr>
                <a:defRPr/>
              </a:pPr>
              <a:t>‹nr.›</a:t>
            </a:fld>
            <a:endParaRPr lang="nl-NL"/>
          </a:p>
        </p:txBody>
      </p:sp>
    </p:spTree>
    <p:extLst>
      <p:ext uri="{BB962C8B-B14F-4D97-AF65-F5344CB8AC3E}">
        <p14:creationId xmlns:p14="http://schemas.microsoft.com/office/powerpoint/2010/main" val="210088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219202" y="546100"/>
            <a:ext cx="8022168" cy="2324100"/>
          </a:xfrm>
        </p:spPr>
        <p:txBody>
          <a:bodyPr anchor="b"/>
          <a:lstStyle>
            <a:lvl1pPr algn="l">
              <a:defRPr sz="4000" b="1">
                <a:latin typeface="Corbel" panose="020B0503020204020204" pitchFamily="34" charset="0"/>
              </a:defRPr>
            </a:lvl1pPr>
          </a:lstStyle>
          <a:p>
            <a:r>
              <a:rPr lang="nl-NL"/>
              <a:t>Klik om stijl te bewerken</a:t>
            </a:r>
          </a:p>
        </p:txBody>
      </p:sp>
      <p:sp>
        <p:nvSpPr>
          <p:cNvPr id="3" name="Tijdelijke aanduiding voor inhoud 2"/>
          <p:cNvSpPr>
            <a:spLocks noGrp="1"/>
          </p:cNvSpPr>
          <p:nvPr>
            <p:ph idx="1"/>
          </p:nvPr>
        </p:nvSpPr>
        <p:spPr>
          <a:xfrm>
            <a:off x="9533467" y="546103"/>
            <a:ext cx="13631334" cy="11706226"/>
          </a:xfrm>
        </p:spPr>
        <p:txBody>
          <a:bodyPr/>
          <a:lstStyle>
            <a:lvl1pPr>
              <a:defRPr sz="6400">
                <a:latin typeface="Corbel" panose="020B0503020204020204" pitchFamily="34" charset="0"/>
              </a:defRPr>
            </a:lvl1pPr>
            <a:lvl2pPr>
              <a:defRPr sz="5600">
                <a:latin typeface="Corbel" panose="020B0503020204020204" pitchFamily="34" charset="0"/>
              </a:defRPr>
            </a:lvl2pPr>
            <a:lvl3pPr>
              <a:defRPr sz="4800">
                <a:latin typeface="Corbel" panose="020B0503020204020204" pitchFamily="34" charset="0"/>
              </a:defRPr>
            </a:lvl3pPr>
            <a:lvl4pPr>
              <a:defRPr sz="4000">
                <a:latin typeface="Corbel" panose="020B0503020204020204" pitchFamily="34" charset="0"/>
              </a:defRPr>
            </a:lvl4pPr>
            <a:lvl5pPr>
              <a:defRPr sz="4000">
                <a:latin typeface="Corbel" panose="020B0503020204020204" pitchFamily="34" charset="0"/>
              </a:defRPr>
            </a:lvl5pPr>
            <a:lvl6pPr>
              <a:defRPr sz="4000"/>
            </a:lvl6pPr>
            <a:lvl7pPr>
              <a:defRPr sz="4000"/>
            </a:lvl7pPr>
            <a:lvl8pPr>
              <a:defRPr sz="4000"/>
            </a:lvl8pPr>
            <a:lvl9pPr>
              <a:defRPr sz="4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1219202" y="2870203"/>
            <a:ext cx="8022168" cy="9382126"/>
          </a:xfrm>
        </p:spPr>
        <p:txBody>
          <a:bodyPr/>
          <a:lstStyle>
            <a:lvl1pPr marL="0" indent="0">
              <a:buNone/>
              <a:defRPr sz="2800">
                <a:latin typeface="Corbel" panose="020B0503020204020204" pitchFamily="34" charset="0"/>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nl-NL"/>
              <a:t>Klikken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D5FA6761-BD19-46B4-B80C-2EDEC149FE5C}" type="datetimeFigureOut">
              <a:rPr lang="nl-NL"/>
              <a:pPr>
                <a:defRPr/>
              </a:pPr>
              <a:t>3-1-2024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C0FA7371-D62C-48A1-88C5-2C009CEA21AD}" type="slidenum">
              <a:rPr lang="nl-NL"/>
              <a:pPr>
                <a:defRPr/>
              </a:pPr>
              <a:t>‹nr.›</a:t>
            </a:fld>
            <a:endParaRPr lang="nl-NL"/>
          </a:p>
        </p:txBody>
      </p:sp>
    </p:spTree>
    <p:extLst>
      <p:ext uri="{BB962C8B-B14F-4D97-AF65-F5344CB8AC3E}">
        <p14:creationId xmlns:p14="http://schemas.microsoft.com/office/powerpoint/2010/main" val="175290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ront - 1">
    <p:spTree>
      <p:nvGrpSpPr>
        <p:cNvPr id="1" name=""/>
        <p:cNvGrpSpPr/>
        <p:nvPr/>
      </p:nvGrpSpPr>
      <p:grpSpPr>
        <a:xfrm>
          <a:off x="0" y="0"/>
          <a:ext cx="0" cy="0"/>
          <a:chOff x="0" y="0"/>
          <a:chExt cx="0" cy="0"/>
        </a:xfrm>
      </p:grpSpPr>
      <p:sp>
        <p:nvSpPr>
          <p:cNvPr id="13" name="Titel presentatie"/>
          <p:cNvSpPr txBox="1">
            <a:spLocks noGrp="1"/>
          </p:cNvSpPr>
          <p:nvPr>
            <p:ph type="body" sz="quarter" idx="21"/>
          </p:nvPr>
        </p:nvSpPr>
        <p:spPr>
          <a:xfrm>
            <a:off x="8016441" y="10308223"/>
            <a:ext cx="15188658" cy="1515479"/>
          </a:xfrm>
          <a:prstGeom prst="rect">
            <a:avLst/>
          </a:prstGeom>
        </p:spPr>
        <p:txBody>
          <a:bodyPr anchor="b">
            <a:spAutoFit/>
          </a:bodyPr>
          <a:lstStyle>
            <a:lvl1pPr marL="0" indent="0" algn="r" defTabSz="2438340">
              <a:lnSpc>
                <a:spcPct val="80000"/>
              </a:lnSpc>
              <a:buSzTx/>
              <a:buNone/>
              <a:defRPr sz="11400" cap="all" spc="-228">
                <a:solidFill>
                  <a:srgbClr val="FFFFFF"/>
                </a:solidFill>
              </a:defRPr>
            </a:lvl1pPr>
          </a:lstStyle>
          <a:p>
            <a:r>
              <a:t>Titel presentatie</a:t>
            </a:r>
          </a:p>
        </p:txBody>
      </p:sp>
      <p:sp>
        <p:nvSpPr>
          <p:cNvPr id="14" name="18 juli 2023"/>
          <p:cNvSpPr txBox="1">
            <a:spLocks noGrp="1"/>
          </p:cNvSpPr>
          <p:nvPr>
            <p:ph type="body" sz="quarter" idx="22"/>
          </p:nvPr>
        </p:nvSpPr>
        <p:spPr>
          <a:xfrm>
            <a:off x="19641306" y="11685185"/>
            <a:ext cx="3563792" cy="556434"/>
          </a:xfrm>
          <a:prstGeom prst="rect">
            <a:avLst/>
          </a:prstGeom>
        </p:spPr>
        <p:txBody>
          <a:bodyPr anchor="ctr">
            <a:spAutoFit/>
          </a:bodyPr>
          <a:lstStyle>
            <a:lvl1pPr marL="0" indent="0" algn="r" defTabSz="2438340">
              <a:lnSpc>
                <a:spcPct val="80000"/>
              </a:lnSpc>
              <a:buSzTx/>
              <a:buNone/>
              <a:defRPr sz="3800" spc="-76">
                <a:solidFill>
                  <a:srgbClr val="FFFFFF"/>
                </a:solidFill>
                <a:latin typeface="Ridley Grotesk Light"/>
                <a:ea typeface="Ridley Grotesk Light"/>
                <a:cs typeface="Ridley Grotesk Light"/>
                <a:sym typeface="Ridley Grotesk Light"/>
              </a:defRPr>
            </a:lvl1pPr>
          </a:lstStyle>
          <a:p>
            <a:r>
              <a:t>18 juli 2023</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30422293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779434" y="9601200"/>
            <a:ext cx="14630400" cy="1133476"/>
          </a:xfrm>
        </p:spPr>
        <p:txBody>
          <a:bodyPr anchor="b"/>
          <a:lstStyle>
            <a:lvl1pPr algn="l">
              <a:defRPr sz="4000" b="1">
                <a:latin typeface="Corbel" panose="020B0503020204020204" pitchFamily="34" charset="0"/>
              </a:defRPr>
            </a:lvl1pPr>
          </a:lstStyle>
          <a:p>
            <a:r>
              <a:rPr lang="nl-NL"/>
              <a:t>Klik om stijl te bewerken</a:t>
            </a:r>
          </a:p>
        </p:txBody>
      </p:sp>
      <p:sp>
        <p:nvSpPr>
          <p:cNvPr id="3" name="Tijdelijke aanduiding voor afbeelding 2"/>
          <p:cNvSpPr>
            <a:spLocks noGrp="1"/>
          </p:cNvSpPr>
          <p:nvPr>
            <p:ph type="pic" idx="1"/>
          </p:nvPr>
        </p:nvSpPr>
        <p:spPr>
          <a:xfrm>
            <a:off x="4779434" y="1225550"/>
            <a:ext cx="14630400" cy="8229600"/>
          </a:xfrm>
        </p:spPr>
        <p:txBody>
          <a:bodyPr rtlCol="0">
            <a:normAutofit/>
          </a:bodyPr>
          <a:lstStyle>
            <a:lvl1pPr marL="0" indent="0">
              <a:buNone/>
              <a:defRPr sz="6400">
                <a:latin typeface="Corbel" panose="020B0503020204020204"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4779434" y="10734676"/>
            <a:ext cx="14630400" cy="1609724"/>
          </a:xfrm>
        </p:spPr>
        <p:txBody>
          <a:bodyPr/>
          <a:lstStyle>
            <a:lvl1pPr marL="0" indent="0">
              <a:buNone/>
              <a:defRPr sz="2800">
                <a:latin typeface="Corbel" panose="020B0503020204020204" pitchFamily="34" charset="0"/>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nl-NL"/>
              <a:t>Klikken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889E714C-D528-4AD6-A0D5-030922DE68EC}" type="datetimeFigureOut">
              <a:rPr lang="nl-NL"/>
              <a:pPr>
                <a:defRPr/>
              </a:pPr>
              <a:t>3-1-2024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DFCF7D09-9270-4015-8C99-D946C48B713E}" type="slidenum">
              <a:rPr lang="nl-NL"/>
              <a:pPr>
                <a:defRPr/>
              </a:pPr>
              <a:t>‹nr.›</a:t>
            </a:fld>
            <a:endParaRPr lang="nl-NL"/>
          </a:p>
        </p:txBody>
      </p:sp>
    </p:spTree>
    <p:extLst>
      <p:ext uri="{BB962C8B-B14F-4D97-AF65-F5344CB8AC3E}">
        <p14:creationId xmlns:p14="http://schemas.microsoft.com/office/powerpoint/2010/main" val="1397777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nl-NL"/>
              <a:t>Klik om stijl te bewerken</a:t>
            </a:r>
            <a:endParaRPr lang="nl-NL" dirty="0"/>
          </a:p>
        </p:txBody>
      </p:sp>
      <p:sp>
        <p:nvSpPr>
          <p:cNvPr id="3" name="Tijdelijke aanduiding voor verticale tekst 2"/>
          <p:cNvSpPr>
            <a:spLocks noGrp="1"/>
          </p:cNvSpPr>
          <p:nvPr>
            <p:ph type="body" orient="vert" idx="1"/>
          </p:nvPr>
        </p:nvSpPr>
        <p:spPr/>
        <p:txBody>
          <a:bodyPr vert="eaVert"/>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9F46EBCF-D376-4DF6-AA0D-BE80A07FF306}" type="datetimeFigureOut">
              <a:rPr lang="nl-NL"/>
              <a:pPr>
                <a:defRPr/>
              </a:pPr>
              <a:t>3-1-2024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8CD4288-713D-4E23-8C05-2059A2DEDBA1}" type="slidenum">
              <a:rPr lang="nl-NL"/>
              <a:pPr>
                <a:defRPr/>
              </a:pPr>
              <a:t>‹nr.›</a:t>
            </a:fld>
            <a:endParaRPr lang="nl-NL"/>
          </a:p>
        </p:txBody>
      </p:sp>
    </p:spTree>
    <p:extLst>
      <p:ext uri="{BB962C8B-B14F-4D97-AF65-F5344CB8AC3E}">
        <p14:creationId xmlns:p14="http://schemas.microsoft.com/office/powerpoint/2010/main" val="257907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7678400" y="549279"/>
            <a:ext cx="5486400" cy="11703050"/>
          </a:xfrm>
        </p:spPr>
        <p:txBody>
          <a:bodyPr vert="eaVert"/>
          <a:lstStyle>
            <a:lvl1pPr>
              <a:defRPr>
                <a:latin typeface="Corbel" panose="020B0503020204020204" pitchFamily="34" charset="0"/>
              </a:defRPr>
            </a:lvl1pPr>
          </a:lstStyle>
          <a:p>
            <a:r>
              <a:rPr lang="nl-NL"/>
              <a:t>Klik om stijl te bewerken</a:t>
            </a:r>
          </a:p>
        </p:txBody>
      </p:sp>
      <p:sp>
        <p:nvSpPr>
          <p:cNvPr id="3" name="Tijdelijke aanduiding voor verticale tekst 2"/>
          <p:cNvSpPr>
            <a:spLocks noGrp="1"/>
          </p:cNvSpPr>
          <p:nvPr>
            <p:ph type="body" orient="vert" idx="1"/>
          </p:nvPr>
        </p:nvSpPr>
        <p:spPr>
          <a:xfrm>
            <a:off x="1219200" y="549279"/>
            <a:ext cx="16052800" cy="11703050"/>
          </a:xfrm>
        </p:spPr>
        <p:txBody>
          <a:bodyPr vert="eaVert"/>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B39AA5D1-0334-4E11-9172-9B7CE66967C5}" type="datetimeFigureOut">
              <a:rPr lang="nl-NL"/>
              <a:pPr>
                <a:defRPr/>
              </a:pPr>
              <a:t>3-1-2024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EC107BD-71B7-4AE7-9B4B-D954F6AC4B38}" type="slidenum">
              <a:rPr lang="nl-NL"/>
              <a:pPr>
                <a:defRPr/>
              </a:pPr>
              <a:t>‹nr.›</a:t>
            </a:fld>
            <a:endParaRPr lang="nl-NL"/>
          </a:p>
        </p:txBody>
      </p:sp>
    </p:spTree>
    <p:extLst>
      <p:ext uri="{BB962C8B-B14F-4D97-AF65-F5344CB8AC3E}">
        <p14:creationId xmlns:p14="http://schemas.microsoft.com/office/powerpoint/2010/main" val="2490719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44"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87694441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ront - 2">
    <p:bg>
      <p:bgPr>
        <a:gradFill flip="none" rotWithShape="1">
          <a:gsLst>
            <a:gs pos="0">
              <a:srgbClr val="95254C"/>
            </a:gs>
            <a:gs pos="100000">
              <a:srgbClr val="E63312"/>
            </a:gs>
          </a:gsLst>
          <a:lin ang="21357986" scaled="0"/>
        </a:gradFill>
        <a:effectLst/>
      </p:bgPr>
    </p:bg>
    <p:spTree>
      <p:nvGrpSpPr>
        <p:cNvPr id="1" name=""/>
        <p:cNvGrpSpPr/>
        <p:nvPr/>
      </p:nvGrpSpPr>
      <p:grpSpPr>
        <a:xfrm>
          <a:off x="0" y="0"/>
          <a:ext cx="0" cy="0"/>
          <a:chOff x="0" y="0"/>
          <a:chExt cx="0" cy="0"/>
        </a:xfrm>
      </p:grpSpPr>
      <p:sp>
        <p:nvSpPr>
          <p:cNvPr id="22" name="OGW"/>
          <p:cNvSpPr txBox="1"/>
          <p:nvPr/>
        </p:nvSpPr>
        <p:spPr>
          <a:xfrm rot="5400000">
            <a:off x="-2563697" y="4534423"/>
            <a:ext cx="9876422" cy="461972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defRPr sz="36000" spc="-720">
                <a:solidFill>
                  <a:srgbClr val="E63312"/>
                </a:solidFill>
              </a:defRPr>
            </a:lvl1pPr>
          </a:lstStyle>
          <a:p>
            <a:r>
              <a:rPr sz="36000"/>
              <a:t>OGW</a:t>
            </a:r>
          </a:p>
        </p:txBody>
      </p:sp>
      <p:sp>
        <p:nvSpPr>
          <p:cNvPr id="23" name="Titel presentatie"/>
          <p:cNvSpPr txBox="1">
            <a:spLocks noGrp="1"/>
          </p:cNvSpPr>
          <p:nvPr>
            <p:ph type="body" sz="quarter" idx="21"/>
          </p:nvPr>
        </p:nvSpPr>
        <p:spPr>
          <a:xfrm>
            <a:off x="8016441" y="10308223"/>
            <a:ext cx="15188658" cy="1515479"/>
          </a:xfrm>
          <a:prstGeom prst="rect">
            <a:avLst/>
          </a:prstGeom>
        </p:spPr>
        <p:txBody>
          <a:bodyPr anchor="b">
            <a:spAutoFit/>
          </a:bodyPr>
          <a:lstStyle>
            <a:lvl1pPr marL="0" indent="0" algn="r" defTabSz="2438340">
              <a:lnSpc>
                <a:spcPct val="80000"/>
              </a:lnSpc>
              <a:buSzTx/>
              <a:buNone/>
              <a:defRPr sz="11400" cap="all" spc="-228">
                <a:solidFill>
                  <a:srgbClr val="FFFFFF"/>
                </a:solidFill>
              </a:defRPr>
            </a:lvl1pPr>
          </a:lstStyle>
          <a:p>
            <a:r>
              <a:t>Titel presentatie</a:t>
            </a:r>
          </a:p>
        </p:txBody>
      </p:sp>
      <p:sp>
        <p:nvSpPr>
          <p:cNvPr id="24" name="18 juli 2023"/>
          <p:cNvSpPr txBox="1">
            <a:spLocks noGrp="1"/>
          </p:cNvSpPr>
          <p:nvPr>
            <p:ph type="body" sz="quarter" idx="22"/>
          </p:nvPr>
        </p:nvSpPr>
        <p:spPr>
          <a:xfrm>
            <a:off x="19641306" y="11685185"/>
            <a:ext cx="3563792" cy="556434"/>
          </a:xfrm>
          <a:prstGeom prst="rect">
            <a:avLst/>
          </a:prstGeom>
        </p:spPr>
        <p:txBody>
          <a:bodyPr anchor="ctr">
            <a:spAutoFit/>
          </a:bodyPr>
          <a:lstStyle>
            <a:lvl1pPr marL="0" indent="0" algn="r" defTabSz="2438340">
              <a:lnSpc>
                <a:spcPct val="80000"/>
              </a:lnSpc>
              <a:buSzTx/>
              <a:buNone/>
              <a:defRPr sz="3800" spc="-76">
                <a:solidFill>
                  <a:srgbClr val="FFFFFF"/>
                </a:solidFill>
                <a:latin typeface="Ridley Grotesk Light"/>
                <a:ea typeface="Ridley Grotesk Light"/>
                <a:cs typeface="Ridley Grotesk Light"/>
                <a:sym typeface="Ridley Grotesk Light"/>
              </a:defRPr>
            </a:lvl1pPr>
          </a:lstStyle>
          <a:p>
            <a:r>
              <a:t>18 juli 2023</a:t>
            </a:r>
          </a:p>
        </p:txBody>
      </p:sp>
      <p:pic>
        <p:nvPicPr>
          <p:cNvPr id="25" name="logo.png" descr="logo.png"/>
          <p:cNvPicPr>
            <a:picLocks noChangeAspect="1"/>
          </p:cNvPicPr>
          <p:nvPr/>
        </p:nvPicPr>
        <p:blipFill>
          <a:blip r:embed="rId2"/>
          <a:stretch>
            <a:fillRect/>
          </a:stretch>
        </p:blipFill>
        <p:spPr>
          <a:xfrm>
            <a:off x="21648285" y="894655"/>
            <a:ext cx="1704426" cy="3276602"/>
          </a:xfrm>
          <a:prstGeom prst="rect">
            <a:avLst/>
          </a:prstGeom>
          <a:ln w="3175">
            <a:miter lim="400000"/>
          </a:ln>
        </p:spPr>
      </p:pic>
      <p:sp>
        <p:nvSpPr>
          <p:cNvPr id="26"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93401230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Front - 3">
    <p:bg>
      <p:bgPr>
        <a:gradFill flip="none" rotWithShape="1">
          <a:gsLst>
            <a:gs pos="0">
              <a:srgbClr val="E63312"/>
            </a:gs>
            <a:gs pos="100000">
              <a:srgbClr val="4C1F5F"/>
            </a:gs>
          </a:gsLst>
          <a:lin ang="21357986" scaled="0"/>
        </a:gradFill>
        <a:effectLst/>
      </p:bgPr>
    </p:bg>
    <p:spTree>
      <p:nvGrpSpPr>
        <p:cNvPr id="1" name=""/>
        <p:cNvGrpSpPr/>
        <p:nvPr/>
      </p:nvGrpSpPr>
      <p:grpSpPr>
        <a:xfrm>
          <a:off x="0" y="0"/>
          <a:ext cx="0" cy="0"/>
          <a:chOff x="0" y="0"/>
          <a:chExt cx="0" cy="0"/>
        </a:xfrm>
      </p:grpSpPr>
      <p:sp>
        <p:nvSpPr>
          <p:cNvPr id="33" name="OGW"/>
          <p:cNvSpPr txBox="1"/>
          <p:nvPr/>
        </p:nvSpPr>
        <p:spPr>
          <a:xfrm rot="5400000">
            <a:off x="-2589097" y="4548139"/>
            <a:ext cx="9876422" cy="461972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defRPr sz="36000" spc="-720">
                <a:solidFill>
                  <a:srgbClr val="4C1F5F"/>
                </a:solidFill>
                <a:latin typeface="Ridley Grotesk Light"/>
                <a:ea typeface="Ridley Grotesk Light"/>
                <a:cs typeface="Ridley Grotesk Light"/>
                <a:sym typeface="Ridley Grotesk Light"/>
              </a:defRPr>
            </a:lvl1pPr>
          </a:lstStyle>
          <a:p>
            <a:r>
              <a:rPr sz="36000"/>
              <a:t>OGW</a:t>
            </a:r>
          </a:p>
        </p:txBody>
      </p:sp>
      <p:sp>
        <p:nvSpPr>
          <p:cNvPr id="34" name="Titel presentatie"/>
          <p:cNvSpPr txBox="1">
            <a:spLocks noGrp="1"/>
          </p:cNvSpPr>
          <p:nvPr>
            <p:ph type="body" sz="quarter" idx="21"/>
          </p:nvPr>
        </p:nvSpPr>
        <p:spPr>
          <a:xfrm>
            <a:off x="8016441" y="10308223"/>
            <a:ext cx="15188658" cy="1515479"/>
          </a:xfrm>
          <a:prstGeom prst="rect">
            <a:avLst/>
          </a:prstGeom>
        </p:spPr>
        <p:txBody>
          <a:bodyPr anchor="b">
            <a:spAutoFit/>
          </a:bodyPr>
          <a:lstStyle>
            <a:lvl1pPr marL="0" indent="0" algn="r" defTabSz="2438340">
              <a:lnSpc>
                <a:spcPct val="80000"/>
              </a:lnSpc>
              <a:buSzTx/>
              <a:buNone/>
              <a:defRPr sz="11400" cap="all" spc="-228">
                <a:solidFill>
                  <a:srgbClr val="FFFFFF"/>
                </a:solidFill>
              </a:defRPr>
            </a:lvl1pPr>
          </a:lstStyle>
          <a:p>
            <a:r>
              <a:t>Titel presentatie</a:t>
            </a:r>
          </a:p>
        </p:txBody>
      </p:sp>
      <p:sp>
        <p:nvSpPr>
          <p:cNvPr id="35" name="18 juli 2023"/>
          <p:cNvSpPr txBox="1">
            <a:spLocks noGrp="1"/>
          </p:cNvSpPr>
          <p:nvPr>
            <p:ph type="body" sz="quarter" idx="22"/>
          </p:nvPr>
        </p:nvSpPr>
        <p:spPr>
          <a:xfrm>
            <a:off x="19641306" y="11685185"/>
            <a:ext cx="3563792" cy="556434"/>
          </a:xfrm>
          <a:prstGeom prst="rect">
            <a:avLst/>
          </a:prstGeom>
        </p:spPr>
        <p:txBody>
          <a:bodyPr anchor="ctr">
            <a:spAutoFit/>
          </a:bodyPr>
          <a:lstStyle>
            <a:lvl1pPr marL="0" indent="0" algn="r" defTabSz="2438340">
              <a:lnSpc>
                <a:spcPct val="80000"/>
              </a:lnSpc>
              <a:buSzTx/>
              <a:buNone/>
              <a:defRPr sz="3800" spc="-76">
                <a:solidFill>
                  <a:srgbClr val="FFFFFF"/>
                </a:solidFill>
                <a:latin typeface="Ridley Grotesk Light"/>
                <a:ea typeface="Ridley Grotesk Light"/>
                <a:cs typeface="Ridley Grotesk Light"/>
                <a:sym typeface="Ridley Grotesk Light"/>
              </a:defRPr>
            </a:lvl1pPr>
          </a:lstStyle>
          <a:p>
            <a:r>
              <a:t>18 juli 2023</a:t>
            </a:r>
          </a:p>
        </p:txBody>
      </p:sp>
      <p:pic>
        <p:nvPicPr>
          <p:cNvPr id="36" name="logo.png" descr="logo.png"/>
          <p:cNvPicPr>
            <a:picLocks noChangeAspect="1"/>
          </p:cNvPicPr>
          <p:nvPr/>
        </p:nvPicPr>
        <p:blipFill>
          <a:blip r:embed="rId2"/>
          <a:stretch>
            <a:fillRect/>
          </a:stretch>
        </p:blipFill>
        <p:spPr>
          <a:xfrm>
            <a:off x="21648285" y="894655"/>
            <a:ext cx="1704426" cy="3276602"/>
          </a:xfrm>
          <a:prstGeom prst="rect">
            <a:avLst/>
          </a:prstGeom>
          <a:ln w="3175">
            <a:miter lim="400000"/>
          </a:ln>
        </p:spPr>
      </p:pic>
      <p:sp>
        <p:nvSpPr>
          <p:cNvPr id="37"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3751362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44"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12266943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 logo">
    <p:bg>
      <p:bgPr>
        <a:solidFill>
          <a:srgbClr val="FFFFFF"/>
        </a:solidFill>
        <a:effectLst/>
      </p:bgPr>
    </p:bg>
    <p:spTree>
      <p:nvGrpSpPr>
        <p:cNvPr id="1" name=""/>
        <p:cNvGrpSpPr/>
        <p:nvPr/>
      </p:nvGrpSpPr>
      <p:grpSpPr>
        <a:xfrm>
          <a:off x="0" y="0"/>
          <a:ext cx="0" cy="0"/>
          <a:chOff x="0" y="0"/>
          <a:chExt cx="0" cy="0"/>
        </a:xfrm>
      </p:grpSpPr>
      <p:pic>
        <p:nvPicPr>
          <p:cNvPr id="51" name="logo-small.png" descr="logo-small.png"/>
          <p:cNvPicPr>
            <a:picLocks noChangeAspect="1"/>
          </p:cNvPicPr>
          <p:nvPr/>
        </p:nvPicPr>
        <p:blipFill>
          <a:blip r:embed="rId2"/>
          <a:stretch>
            <a:fillRect/>
          </a:stretch>
        </p:blipFill>
        <p:spPr>
          <a:xfrm>
            <a:off x="22779899" y="11831271"/>
            <a:ext cx="1081262" cy="1385750"/>
          </a:xfrm>
          <a:prstGeom prst="rect">
            <a:avLst/>
          </a:prstGeom>
          <a:ln w="3175">
            <a:miter lim="400000"/>
          </a:ln>
        </p:spPr>
      </p:pic>
      <p:sp>
        <p:nvSpPr>
          <p:cNvPr id="52"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8686080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50/50 + logo">
    <p:bg>
      <p:bgPr>
        <a:solidFill>
          <a:srgbClr val="FFFFFF"/>
        </a:solidFill>
        <a:effectLst/>
      </p:bgPr>
    </p:bg>
    <p:spTree>
      <p:nvGrpSpPr>
        <p:cNvPr id="1" name=""/>
        <p:cNvGrpSpPr/>
        <p:nvPr/>
      </p:nvGrpSpPr>
      <p:grpSpPr>
        <a:xfrm>
          <a:off x="0" y="0"/>
          <a:ext cx="0" cy="0"/>
          <a:chOff x="0" y="0"/>
          <a:chExt cx="0" cy="0"/>
        </a:xfrm>
      </p:grpSpPr>
      <p:sp>
        <p:nvSpPr>
          <p:cNvPr id="59" name="Rectangle"/>
          <p:cNvSpPr/>
          <p:nvPr/>
        </p:nvSpPr>
        <p:spPr>
          <a:xfrm>
            <a:off x="-66279" y="37453"/>
            <a:ext cx="12192002" cy="13716002"/>
          </a:xfrm>
          <a:prstGeom prst="rect">
            <a:avLst/>
          </a:prstGeom>
          <a:solidFill>
            <a:srgbClr val="F3F1F5"/>
          </a:solidFill>
          <a:ln w="3175">
            <a:miter lim="400000"/>
          </a:ln>
        </p:spPr>
        <p:txBody>
          <a:bodyPr lIns="38100" tIns="38100" rIns="38100" bIns="38100" anchor="ctr"/>
          <a:lstStyle/>
          <a:p>
            <a:pPr algn="ctr" defTabSz="825500">
              <a:lnSpc>
                <a:spcPct val="100000"/>
              </a:lnSpc>
              <a:defRPr sz="2800" cap="none" spc="0">
                <a:solidFill>
                  <a:srgbClr val="F3F1F5"/>
                </a:solidFill>
                <a:latin typeface="Helvetica Neue Medium"/>
                <a:ea typeface="Helvetica Neue Medium"/>
                <a:cs typeface="Helvetica Neue Medium"/>
                <a:sym typeface="Helvetica Neue Medium"/>
              </a:defRPr>
            </a:pPr>
            <a:endParaRPr sz="2800"/>
          </a:p>
        </p:txBody>
      </p:sp>
      <p:pic>
        <p:nvPicPr>
          <p:cNvPr id="60" name="logo-small.png" descr="logo-small.png"/>
          <p:cNvPicPr>
            <a:picLocks noChangeAspect="1"/>
          </p:cNvPicPr>
          <p:nvPr/>
        </p:nvPicPr>
        <p:blipFill>
          <a:blip r:embed="rId2"/>
          <a:stretch>
            <a:fillRect/>
          </a:stretch>
        </p:blipFill>
        <p:spPr>
          <a:xfrm>
            <a:off x="22779899" y="11831271"/>
            <a:ext cx="1081262" cy="1385750"/>
          </a:xfrm>
          <a:prstGeom prst="rect">
            <a:avLst/>
          </a:prstGeom>
          <a:ln w="3175">
            <a:miter lim="400000"/>
          </a:ln>
        </p:spPr>
      </p:pic>
      <p:sp>
        <p:nvSpPr>
          <p:cNvPr id="61"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97154284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50/50 (invert) + logo">
    <p:bg>
      <p:bgPr>
        <a:solidFill>
          <a:srgbClr val="FFFFFF"/>
        </a:solidFill>
        <a:effectLst/>
      </p:bgPr>
    </p:bg>
    <p:spTree>
      <p:nvGrpSpPr>
        <p:cNvPr id="1" name=""/>
        <p:cNvGrpSpPr/>
        <p:nvPr/>
      </p:nvGrpSpPr>
      <p:grpSpPr>
        <a:xfrm>
          <a:off x="0" y="0"/>
          <a:ext cx="0" cy="0"/>
          <a:chOff x="0" y="0"/>
          <a:chExt cx="0" cy="0"/>
        </a:xfrm>
      </p:grpSpPr>
      <p:sp>
        <p:nvSpPr>
          <p:cNvPr id="68" name="Rectangle"/>
          <p:cNvSpPr/>
          <p:nvPr/>
        </p:nvSpPr>
        <p:spPr>
          <a:xfrm>
            <a:off x="12125722" y="37453"/>
            <a:ext cx="12284472" cy="13716002"/>
          </a:xfrm>
          <a:prstGeom prst="rect">
            <a:avLst/>
          </a:prstGeom>
          <a:solidFill>
            <a:srgbClr val="F3F1F5"/>
          </a:solidFill>
          <a:ln w="3175">
            <a:miter lim="400000"/>
          </a:ln>
        </p:spPr>
        <p:txBody>
          <a:bodyPr lIns="38100" tIns="38100" rIns="38100" bIns="38100" anchor="ctr"/>
          <a:lstStyle/>
          <a:p>
            <a:pPr algn="ctr" defTabSz="825500">
              <a:lnSpc>
                <a:spcPct val="100000"/>
              </a:lnSpc>
              <a:defRPr sz="2800" cap="none" spc="0">
                <a:solidFill>
                  <a:srgbClr val="F3F1F5"/>
                </a:solidFill>
                <a:latin typeface="Helvetica Neue Medium"/>
                <a:ea typeface="Helvetica Neue Medium"/>
                <a:cs typeface="Helvetica Neue Medium"/>
                <a:sym typeface="Helvetica Neue Medium"/>
              </a:defRPr>
            </a:pPr>
            <a:endParaRPr sz="2800"/>
          </a:p>
        </p:txBody>
      </p:sp>
      <p:pic>
        <p:nvPicPr>
          <p:cNvPr id="69" name="logo-small.png" descr="logo-small.png"/>
          <p:cNvPicPr>
            <a:picLocks noChangeAspect="1"/>
          </p:cNvPicPr>
          <p:nvPr/>
        </p:nvPicPr>
        <p:blipFill>
          <a:blip r:embed="rId2"/>
          <a:stretch>
            <a:fillRect/>
          </a:stretch>
        </p:blipFill>
        <p:spPr>
          <a:xfrm>
            <a:off x="22779899" y="11831271"/>
            <a:ext cx="1081262" cy="1385750"/>
          </a:xfrm>
          <a:prstGeom prst="rect">
            <a:avLst/>
          </a:prstGeom>
          <a:ln w="3175">
            <a:miter lim="400000"/>
          </a:ln>
        </p:spPr>
      </p:pic>
      <p:sp>
        <p:nvSpPr>
          <p:cNvPr id="70"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99853731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C1F5F"/>
            </a:gs>
            <a:gs pos="100000">
              <a:srgbClr val="95254C"/>
            </a:gs>
          </a:gsLst>
          <a:lin ang="21357986" scaled="0"/>
        </a:gradFill>
        <a:effectLst/>
      </p:bgPr>
    </p:bg>
    <p:spTree>
      <p:nvGrpSpPr>
        <p:cNvPr id="1" name=""/>
        <p:cNvGrpSpPr/>
        <p:nvPr/>
      </p:nvGrpSpPr>
      <p:grpSpPr>
        <a:xfrm>
          <a:off x="0" y="0"/>
          <a:ext cx="0" cy="0"/>
          <a:chOff x="0" y="0"/>
          <a:chExt cx="0" cy="0"/>
        </a:xfrm>
      </p:grpSpPr>
      <p:sp>
        <p:nvSpPr>
          <p:cNvPr id="2" name="OGW"/>
          <p:cNvSpPr txBox="1"/>
          <p:nvPr/>
        </p:nvSpPr>
        <p:spPr>
          <a:xfrm rot="5400000">
            <a:off x="-3714937" y="4190330"/>
            <a:ext cx="12136121" cy="581660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defRPr sz="36000" b="1" spc="-720">
                <a:solidFill>
                  <a:srgbClr val="95254C"/>
                </a:solidFill>
              </a:defRPr>
            </a:lvl1pPr>
          </a:lstStyle>
          <a:p>
            <a:r>
              <a:t>OGW</a:t>
            </a:r>
          </a:p>
        </p:txBody>
      </p:sp>
      <p:pic>
        <p:nvPicPr>
          <p:cNvPr id="3" name="logo.png" descr="logo.png"/>
          <p:cNvPicPr>
            <a:picLocks noChangeAspect="1"/>
          </p:cNvPicPr>
          <p:nvPr/>
        </p:nvPicPr>
        <p:blipFill>
          <a:blip r:embed="rId4"/>
          <a:stretch>
            <a:fillRect/>
          </a:stretch>
        </p:blipFill>
        <p:spPr>
          <a:xfrm>
            <a:off x="21648284" y="894653"/>
            <a:ext cx="1704425" cy="3276601"/>
          </a:xfrm>
          <a:prstGeom prst="rect">
            <a:avLst/>
          </a:prstGeom>
          <a:ln w="3175">
            <a:miter lim="400000"/>
          </a:ln>
        </p:spPr>
      </p:pic>
      <p:sp>
        <p:nvSpPr>
          <p:cNvPr id="4" name="Slide Title"/>
          <p:cNvSpPr txBox="1">
            <a:spLocks noGrp="1"/>
          </p:cNvSpPr>
          <p:nvPr>
            <p:ph type="title" hasCustomPrompt="1"/>
          </p:nvPr>
        </p:nvSpPr>
        <p:spPr>
          <a:xfrm>
            <a:off x="3952874" y="2524124"/>
            <a:ext cx="7858127" cy="107632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ormAutofit/>
          </a:bodyPr>
          <a:lstStyle/>
          <a:p>
            <a:r>
              <a:t>Slide Title</a:t>
            </a:r>
          </a:p>
        </p:txBody>
      </p:sp>
      <p:sp>
        <p:nvSpPr>
          <p:cNvPr id="5" name="Body Level One…"/>
          <p:cNvSpPr txBox="1">
            <a:spLocks noGrp="1"/>
          </p:cNvSpPr>
          <p:nvPr>
            <p:ph type="body" idx="1" hasCustomPrompt="1"/>
          </p:nvPr>
        </p:nvSpPr>
        <p:spPr>
          <a:xfrm>
            <a:off x="3952874" y="4900878"/>
            <a:ext cx="7858127" cy="619200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ormAutofit/>
          </a:bodyPr>
          <a:lstStyle/>
          <a:p>
            <a:r>
              <a:t>Slide bullet text</a:t>
            </a:r>
          </a:p>
          <a:p>
            <a:pPr lvl="1"/>
            <a:endParaRPr/>
          </a:p>
          <a:p>
            <a:pPr lvl="2"/>
            <a:endParaRPr/>
          </a:p>
          <a:p>
            <a:pPr lvl="3"/>
            <a:endParaRPr/>
          </a:p>
          <a:p>
            <a:pPr lvl="4"/>
            <a:endParaRPr/>
          </a:p>
        </p:txBody>
      </p:sp>
      <p:sp>
        <p:nvSpPr>
          <p:cNvPr id="6" name="Slide Number"/>
          <p:cNvSpPr txBox="1">
            <a:spLocks noGrp="1"/>
          </p:cNvSpPr>
          <p:nvPr>
            <p:ph type="sldNum" sz="quarter" idx="2"/>
          </p:nvPr>
        </p:nvSpPr>
        <p:spPr>
          <a:xfrm>
            <a:off x="12029884" y="11507089"/>
            <a:ext cx="314859" cy="299111"/>
          </a:xfrm>
          <a:prstGeom prst="rect">
            <a:avLst/>
          </a:prstGeom>
          <a:ln w="3175">
            <a:miter lim="400000"/>
          </a:ln>
        </p:spPr>
        <p:txBody>
          <a:bodyPr wrap="none" lIns="38100" tIns="38100" rIns="38100" bIns="38100" anchor="b">
            <a:spAutoFit/>
          </a:bodyPr>
          <a:lstStyle>
            <a:lvl1pPr algn="ctr" defTabSz="584200">
              <a:lnSpc>
                <a:spcPct val="100000"/>
              </a:lnSpc>
              <a:defRPr sz="1600" cap="none" spc="0">
                <a:solidFill>
                  <a:srgbClr val="000000"/>
                </a:solidFill>
                <a:latin typeface="Helvetica Neue"/>
                <a:ea typeface="Helvetica Neue"/>
                <a:cs typeface="Helvetica Neue"/>
                <a:sym typeface="Helvetica Neue"/>
              </a:defRPr>
            </a:lvl1pPr>
          </a:lstStyle>
          <a:p>
            <a:fld id="{86CB4B4D-7CA3-9044-876B-883B54F8677D}" type="slidenum">
              <a:t>‹nr.›</a:t>
            </a:fld>
            <a:endParaRPr/>
          </a:p>
        </p:txBody>
      </p:sp>
    </p:spTree>
  </p:cSld>
  <p:clrMap bg1="dk1" tx1="lt1" bg2="dk2" tx2="lt2" accent1="accent1" accent2="accent2" accent3="accent3" accent4="accent4" accent5="accent5" accent6="accent6" hlink="hlink" folHlink="folHlink"/>
  <p:sldLayoutIdLst>
    <p:sldLayoutId id="2147483652" r:id="rId1"/>
    <p:sldLayoutId id="2147483653" r:id="rId2"/>
  </p:sldLayoutIdLst>
  <p:transition spd="med"/>
  <p:txStyles>
    <p:titleStyle>
      <a:lvl1pPr marL="0" marR="0" indent="0" algn="r" defTabSz="2438339" rtl="0" latinLnBrk="0">
        <a:lnSpc>
          <a:spcPct val="80000"/>
        </a:lnSpc>
        <a:spcBef>
          <a:spcPts val="0"/>
        </a:spcBef>
        <a:spcAft>
          <a:spcPts val="0"/>
        </a:spcAft>
        <a:buClrTx/>
        <a:buSzTx/>
        <a:buFontTx/>
        <a:buNone/>
        <a:tabLst/>
        <a:defRPr sz="11400" b="0" i="0" u="none" strike="noStrike" cap="all" spc="-228" baseline="0">
          <a:solidFill>
            <a:srgbClr val="FFFFFF"/>
          </a:solidFill>
          <a:uFillTx/>
          <a:latin typeface="+mn-lt"/>
          <a:ea typeface="+mn-ea"/>
          <a:cs typeface="+mn-cs"/>
          <a:sym typeface="Ridley Grotesk"/>
        </a:defRPr>
      </a:lvl1pPr>
      <a:lvl2pPr marL="0" marR="0" indent="457200" algn="r" defTabSz="2438339" rtl="0" latinLnBrk="0">
        <a:lnSpc>
          <a:spcPct val="80000"/>
        </a:lnSpc>
        <a:spcBef>
          <a:spcPts val="0"/>
        </a:spcBef>
        <a:spcAft>
          <a:spcPts val="0"/>
        </a:spcAft>
        <a:buClrTx/>
        <a:buSzTx/>
        <a:buFontTx/>
        <a:buNone/>
        <a:tabLst/>
        <a:defRPr sz="11400" b="0" i="0" u="none" strike="noStrike" cap="all" spc="-228" baseline="0">
          <a:solidFill>
            <a:srgbClr val="FFFFFF"/>
          </a:solidFill>
          <a:uFillTx/>
          <a:latin typeface="+mn-lt"/>
          <a:ea typeface="+mn-ea"/>
          <a:cs typeface="+mn-cs"/>
          <a:sym typeface="Ridley Grotesk"/>
        </a:defRPr>
      </a:lvl2pPr>
      <a:lvl3pPr marL="0" marR="0" indent="914400" algn="r" defTabSz="2438339" rtl="0" latinLnBrk="0">
        <a:lnSpc>
          <a:spcPct val="80000"/>
        </a:lnSpc>
        <a:spcBef>
          <a:spcPts val="0"/>
        </a:spcBef>
        <a:spcAft>
          <a:spcPts val="0"/>
        </a:spcAft>
        <a:buClrTx/>
        <a:buSzTx/>
        <a:buFontTx/>
        <a:buNone/>
        <a:tabLst/>
        <a:defRPr sz="11400" b="0" i="0" u="none" strike="noStrike" cap="all" spc="-228" baseline="0">
          <a:solidFill>
            <a:srgbClr val="FFFFFF"/>
          </a:solidFill>
          <a:uFillTx/>
          <a:latin typeface="+mn-lt"/>
          <a:ea typeface="+mn-ea"/>
          <a:cs typeface="+mn-cs"/>
          <a:sym typeface="Ridley Grotesk"/>
        </a:defRPr>
      </a:lvl3pPr>
      <a:lvl4pPr marL="0" marR="0" indent="1371600" algn="r" defTabSz="2438339" rtl="0" latinLnBrk="0">
        <a:lnSpc>
          <a:spcPct val="80000"/>
        </a:lnSpc>
        <a:spcBef>
          <a:spcPts val="0"/>
        </a:spcBef>
        <a:spcAft>
          <a:spcPts val="0"/>
        </a:spcAft>
        <a:buClrTx/>
        <a:buSzTx/>
        <a:buFontTx/>
        <a:buNone/>
        <a:tabLst/>
        <a:defRPr sz="11400" b="0" i="0" u="none" strike="noStrike" cap="all" spc="-228" baseline="0">
          <a:solidFill>
            <a:srgbClr val="FFFFFF"/>
          </a:solidFill>
          <a:uFillTx/>
          <a:latin typeface="+mn-lt"/>
          <a:ea typeface="+mn-ea"/>
          <a:cs typeface="+mn-cs"/>
          <a:sym typeface="Ridley Grotesk"/>
        </a:defRPr>
      </a:lvl4pPr>
      <a:lvl5pPr marL="0" marR="0" indent="1828800" algn="r" defTabSz="2438339" rtl="0" latinLnBrk="0">
        <a:lnSpc>
          <a:spcPct val="80000"/>
        </a:lnSpc>
        <a:spcBef>
          <a:spcPts val="0"/>
        </a:spcBef>
        <a:spcAft>
          <a:spcPts val="0"/>
        </a:spcAft>
        <a:buClrTx/>
        <a:buSzTx/>
        <a:buFontTx/>
        <a:buNone/>
        <a:tabLst/>
        <a:defRPr sz="11400" b="0" i="0" u="none" strike="noStrike" cap="all" spc="-228" baseline="0">
          <a:solidFill>
            <a:srgbClr val="FFFFFF"/>
          </a:solidFill>
          <a:uFillTx/>
          <a:latin typeface="+mn-lt"/>
          <a:ea typeface="+mn-ea"/>
          <a:cs typeface="+mn-cs"/>
          <a:sym typeface="Ridley Grotesk"/>
        </a:defRPr>
      </a:lvl5pPr>
      <a:lvl6pPr marL="0" marR="0" indent="2286000" algn="r" defTabSz="2438339" rtl="0" latinLnBrk="0">
        <a:lnSpc>
          <a:spcPct val="80000"/>
        </a:lnSpc>
        <a:spcBef>
          <a:spcPts val="0"/>
        </a:spcBef>
        <a:spcAft>
          <a:spcPts val="0"/>
        </a:spcAft>
        <a:buClrTx/>
        <a:buSzTx/>
        <a:buFontTx/>
        <a:buNone/>
        <a:tabLst/>
        <a:defRPr sz="11400" b="0" i="0" u="none" strike="noStrike" cap="all" spc="-228" baseline="0">
          <a:solidFill>
            <a:srgbClr val="FFFFFF"/>
          </a:solidFill>
          <a:uFillTx/>
          <a:latin typeface="+mn-lt"/>
          <a:ea typeface="+mn-ea"/>
          <a:cs typeface="+mn-cs"/>
          <a:sym typeface="Ridley Grotesk"/>
        </a:defRPr>
      </a:lvl6pPr>
      <a:lvl7pPr marL="0" marR="0" indent="2743200" algn="r" defTabSz="2438339" rtl="0" latinLnBrk="0">
        <a:lnSpc>
          <a:spcPct val="80000"/>
        </a:lnSpc>
        <a:spcBef>
          <a:spcPts val="0"/>
        </a:spcBef>
        <a:spcAft>
          <a:spcPts val="0"/>
        </a:spcAft>
        <a:buClrTx/>
        <a:buSzTx/>
        <a:buFontTx/>
        <a:buNone/>
        <a:tabLst/>
        <a:defRPr sz="11400" b="0" i="0" u="none" strike="noStrike" cap="all" spc="-228" baseline="0">
          <a:solidFill>
            <a:srgbClr val="FFFFFF"/>
          </a:solidFill>
          <a:uFillTx/>
          <a:latin typeface="+mn-lt"/>
          <a:ea typeface="+mn-ea"/>
          <a:cs typeface="+mn-cs"/>
          <a:sym typeface="Ridley Grotesk"/>
        </a:defRPr>
      </a:lvl7pPr>
      <a:lvl8pPr marL="0" marR="0" indent="3200400" algn="r" defTabSz="2438339" rtl="0" latinLnBrk="0">
        <a:lnSpc>
          <a:spcPct val="80000"/>
        </a:lnSpc>
        <a:spcBef>
          <a:spcPts val="0"/>
        </a:spcBef>
        <a:spcAft>
          <a:spcPts val="0"/>
        </a:spcAft>
        <a:buClrTx/>
        <a:buSzTx/>
        <a:buFontTx/>
        <a:buNone/>
        <a:tabLst/>
        <a:defRPr sz="11400" b="0" i="0" u="none" strike="noStrike" cap="all" spc="-228" baseline="0">
          <a:solidFill>
            <a:srgbClr val="FFFFFF"/>
          </a:solidFill>
          <a:uFillTx/>
          <a:latin typeface="+mn-lt"/>
          <a:ea typeface="+mn-ea"/>
          <a:cs typeface="+mn-cs"/>
          <a:sym typeface="Ridley Grotesk"/>
        </a:defRPr>
      </a:lvl8pPr>
      <a:lvl9pPr marL="0" marR="0" indent="3657600" algn="r" defTabSz="2438339" rtl="0" latinLnBrk="0">
        <a:lnSpc>
          <a:spcPct val="80000"/>
        </a:lnSpc>
        <a:spcBef>
          <a:spcPts val="0"/>
        </a:spcBef>
        <a:spcAft>
          <a:spcPts val="0"/>
        </a:spcAft>
        <a:buClrTx/>
        <a:buSzTx/>
        <a:buFontTx/>
        <a:buNone/>
        <a:tabLst/>
        <a:defRPr sz="11400" b="0" i="0" u="none" strike="noStrike" cap="all" spc="-228" baseline="0">
          <a:solidFill>
            <a:srgbClr val="FFFFFF"/>
          </a:solidFill>
          <a:uFillTx/>
          <a:latin typeface="+mn-lt"/>
          <a:ea typeface="+mn-ea"/>
          <a:cs typeface="+mn-cs"/>
          <a:sym typeface="Ridley Grotesk"/>
        </a:defRPr>
      </a:lvl9pPr>
    </p:titleStyle>
    <p:bodyStyle>
      <a:lvl1pPr marL="254000" marR="0" indent="-254000" algn="l" defTabSz="457200" rtl="0" latinLnBrk="0">
        <a:lnSpc>
          <a:spcPct val="110000"/>
        </a:lnSpc>
        <a:spcBef>
          <a:spcPts val="0"/>
        </a:spcBef>
        <a:spcAft>
          <a:spcPts val="0"/>
        </a:spcAft>
        <a:buClrTx/>
        <a:buSzPct val="123000"/>
        <a:buFontTx/>
        <a:buChar char="•"/>
        <a:tabLst/>
        <a:defRPr sz="2000" b="0" i="0" u="none" strike="noStrike" cap="none" spc="0" baseline="0">
          <a:solidFill>
            <a:srgbClr val="4C1F5F"/>
          </a:solidFill>
          <a:uFillTx/>
          <a:latin typeface="+mn-lt"/>
          <a:ea typeface="+mn-ea"/>
          <a:cs typeface="+mn-cs"/>
          <a:sym typeface="Ridley Grotesk"/>
        </a:defRPr>
      </a:lvl1pPr>
      <a:lvl2pPr marL="863600" marR="0" indent="-254000" algn="l" defTabSz="457200" rtl="0" latinLnBrk="0">
        <a:lnSpc>
          <a:spcPct val="110000"/>
        </a:lnSpc>
        <a:spcBef>
          <a:spcPts val="0"/>
        </a:spcBef>
        <a:spcAft>
          <a:spcPts val="0"/>
        </a:spcAft>
        <a:buClrTx/>
        <a:buSzPct val="123000"/>
        <a:buFontTx/>
        <a:buChar char="•"/>
        <a:tabLst/>
        <a:defRPr sz="2000" b="0" i="0" u="none" strike="noStrike" cap="none" spc="0" baseline="0">
          <a:solidFill>
            <a:srgbClr val="4C1F5F"/>
          </a:solidFill>
          <a:uFillTx/>
          <a:latin typeface="+mn-lt"/>
          <a:ea typeface="+mn-ea"/>
          <a:cs typeface="+mn-cs"/>
          <a:sym typeface="Ridley Grotesk"/>
        </a:defRPr>
      </a:lvl2pPr>
      <a:lvl3pPr marL="1473200" marR="0" indent="-254000" algn="l" defTabSz="457200" rtl="0" latinLnBrk="0">
        <a:lnSpc>
          <a:spcPct val="110000"/>
        </a:lnSpc>
        <a:spcBef>
          <a:spcPts val="0"/>
        </a:spcBef>
        <a:spcAft>
          <a:spcPts val="0"/>
        </a:spcAft>
        <a:buClrTx/>
        <a:buSzPct val="123000"/>
        <a:buFontTx/>
        <a:buChar char="•"/>
        <a:tabLst/>
        <a:defRPr sz="2000" b="0" i="0" u="none" strike="noStrike" cap="none" spc="0" baseline="0">
          <a:solidFill>
            <a:srgbClr val="4C1F5F"/>
          </a:solidFill>
          <a:uFillTx/>
          <a:latin typeface="+mn-lt"/>
          <a:ea typeface="+mn-ea"/>
          <a:cs typeface="+mn-cs"/>
          <a:sym typeface="Ridley Grotesk"/>
        </a:defRPr>
      </a:lvl3pPr>
      <a:lvl4pPr marL="2082800" marR="0" indent="-254000" algn="l" defTabSz="457200" rtl="0" latinLnBrk="0">
        <a:lnSpc>
          <a:spcPct val="110000"/>
        </a:lnSpc>
        <a:spcBef>
          <a:spcPts val="0"/>
        </a:spcBef>
        <a:spcAft>
          <a:spcPts val="0"/>
        </a:spcAft>
        <a:buClrTx/>
        <a:buSzPct val="123000"/>
        <a:buFontTx/>
        <a:buChar char="•"/>
        <a:tabLst/>
        <a:defRPr sz="2000" b="0" i="0" u="none" strike="noStrike" cap="none" spc="0" baseline="0">
          <a:solidFill>
            <a:srgbClr val="4C1F5F"/>
          </a:solidFill>
          <a:uFillTx/>
          <a:latin typeface="+mn-lt"/>
          <a:ea typeface="+mn-ea"/>
          <a:cs typeface="+mn-cs"/>
          <a:sym typeface="Ridley Grotesk"/>
        </a:defRPr>
      </a:lvl4pPr>
      <a:lvl5pPr marL="2692400" marR="0" indent="-254000" algn="l" defTabSz="457200" rtl="0" latinLnBrk="0">
        <a:lnSpc>
          <a:spcPct val="110000"/>
        </a:lnSpc>
        <a:spcBef>
          <a:spcPts val="0"/>
        </a:spcBef>
        <a:spcAft>
          <a:spcPts val="0"/>
        </a:spcAft>
        <a:buClrTx/>
        <a:buSzPct val="123000"/>
        <a:buFontTx/>
        <a:buChar char="•"/>
        <a:tabLst/>
        <a:defRPr sz="2000" b="0" i="0" u="none" strike="noStrike" cap="none" spc="0" baseline="0">
          <a:solidFill>
            <a:srgbClr val="4C1F5F"/>
          </a:solidFill>
          <a:uFillTx/>
          <a:latin typeface="+mn-lt"/>
          <a:ea typeface="+mn-ea"/>
          <a:cs typeface="+mn-cs"/>
          <a:sym typeface="Ridley Grotesk"/>
        </a:defRPr>
      </a:lvl5pPr>
      <a:lvl6pPr marL="3302000" marR="0" indent="-254000" algn="l" defTabSz="457200" rtl="0" latinLnBrk="0">
        <a:lnSpc>
          <a:spcPct val="110000"/>
        </a:lnSpc>
        <a:spcBef>
          <a:spcPts val="0"/>
        </a:spcBef>
        <a:spcAft>
          <a:spcPts val="0"/>
        </a:spcAft>
        <a:buClrTx/>
        <a:buSzPct val="123000"/>
        <a:buFontTx/>
        <a:buChar char="•"/>
        <a:tabLst/>
        <a:defRPr sz="2000" b="0" i="0" u="none" strike="noStrike" cap="none" spc="0" baseline="0">
          <a:solidFill>
            <a:srgbClr val="4C1F5F"/>
          </a:solidFill>
          <a:uFillTx/>
          <a:latin typeface="+mn-lt"/>
          <a:ea typeface="+mn-ea"/>
          <a:cs typeface="+mn-cs"/>
          <a:sym typeface="Ridley Grotesk"/>
        </a:defRPr>
      </a:lvl6pPr>
      <a:lvl7pPr marL="3911600" marR="0" indent="-254000" algn="l" defTabSz="457200" rtl="0" latinLnBrk="0">
        <a:lnSpc>
          <a:spcPct val="110000"/>
        </a:lnSpc>
        <a:spcBef>
          <a:spcPts val="0"/>
        </a:spcBef>
        <a:spcAft>
          <a:spcPts val="0"/>
        </a:spcAft>
        <a:buClrTx/>
        <a:buSzPct val="123000"/>
        <a:buFontTx/>
        <a:buChar char="•"/>
        <a:tabLst/>
        <a:defRPr sz="2000" b="0" i="0" u="none" strike="noStrike" cap="none" spc="0" baseline="0">
          <a:solidFill>
            <a:srgbClr val="4C1F5F"/>
          </a:solidFill>
          <a:uFillTx/>
          <a:latin typeface="+mn-lt"/>
          <a:ea typeface="+mn-ea"/>
          <a:cs typeface="+mn-cs"/>
          <a:sym typeface="Ridley Grotesk"/>
        </a:defRPr>
      </a:lvl7pPr>
      <a:lvl8pPr marL="4521200" marR="0" indent="-254000" algn="l" defTabSz="457200" rtl="0" latinLnBrk="0">
        <a:lnSpc>
          <a:spcPct val="110000"/>
        </a:lnSpc>
        <a:spcBef>
          <a:spcPts val="0"/>
        </a:spcBef>
        <a:spcAft>
          <a:spcPts val="0"/>
        </a:spcAft>
        <a:buClrTx/>
        <a:buSzPct val="123000"/>
        <a:buFontTx/>
        <a:buChar char="•"/>
        <a:tabLst/>
        <a:defRPr sz="2000" b="0" i="0" u="none" strike="noStrike" cap="none" spc="0" baseline="0">
          <a:solidFill>
            <a:srgbClr val="4C1F5F"/>
          </a:solidFill>
          <a:uFillTx/>
          <a:latin typeface="+mn-lt"/>
          <a:ea typeface="+mn-ea"/>
          <a:cs typeface="+mn-cs"/>
          <a:sym typeface="Ridley Grotesk"/>
        </a:defRPr>
      </a:lvl8pPr>
      <a:lvl9pPr marL="5130800" marR="0" indent="-254000" algn="l" defTabSz="457200" rtl="0" latinLnBrk="0">
        <a:lnSpc>
          <a:spcPct val="110000"/>
        </a:lnSpc>
        <a:spcBef>
          <a:spcPts val="0"/>
        </a:spcBef>
        <a:spcAft>
          <a:spcPts val="0"/>
        </a:spcAft>
        <a:buClrTx/>
        <a:buSzPct val="123000"/>
        <a:buFontTx/>
        <a:buChar char="•"/>
        <a:tabLst/>
        <a:defRPr sz="2000" b="0" i="0" u="none" strike="noStrike" cap="none" spc="0" baseline="0">
          <a:solidFill>
            <a:srgbClr val="4C1F5F"/>
          </a:solidFill>
          <a:uFillTx/>
          <a:latin typeface="+mn-lt"/>
          <a:ea typeface="+mn-ea"/>
          <a:cs typeface="+mn-cs"/>
          <a:sym typeface="Ridley Grotesk"/>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C1F5F"/>
            </a:gs>
            <a:gs pos="100000">
              <a:srgbClr val="95254C"/>
            </a:gs>
          </a:gsLst>
          <a:lin ang="21357986" scaled="0"/>
        </a:gradFill>
        <a:effectLst/>
      </p:bgPr>
    </p:bg>
    <p:spTree>
      <p:nvGrpSpPr>
        <p:cNvPr id="1" name=""/>
        <p:cNvGrpSpPr/>
        <p:nvPr/>
      </p:nvGrpSpPr>
      <p:grpSpPr>
        <a:xfrm>
          <a:off x="0" y="0"/>
          <a:ext cx="0" cy="0"/>
          <a:chOff x="0" y="0"/>
          <a:chExt cx="0" cy="0"/>
        </a:xfrm>
      </p:grpSpPr>
      <p:sp>
        <p:nvSpPr>
          <p:cNvPr id="2" name="OGW"/>
          <p:cNvSpPr txBox="1"/>
          <p:nvPr/>
        </p:nvSpPr>
        <p:spPr>
          <a:xfrm rot="5400000">
            <a:off x="-2670847" y="4788769"/>
            <a:ext cx="10047942" cy="461972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defRPr sz="36000" b="1" spc="-720">
                <a:solidFill>
                  <a:srgbClr val="95254C"/>
                </a:solidFill>
              </a:defRPr>
            </a:lvl1pPr>
          </a:lstStyle>
          <a:p>
            <a:r>
              <a:rPr sz="36000"/>
              <a:t>OGW</a:t>
            </a:r>
          </a:p>
        </p:txBody>
      </p:sp>
      <p:pic>
        <p:nvPicPr>
          <p:cNvPr id="3" name="logo.png" descr="logo.png"/>
          <p:cNvPicPr>
            <a:picLocks noChangeAspect="1"/>
          </p:cNvPicPr>
          <p:nvPr/>
        </p:nvPicPr>
        <p:blipFill>
          <a:blip r:embed="rId9"/>
          <a:stretch>
            <a:fillRect/>
          </a:stretch>
        </p:blipFill>
        <p:spPr>
          <a:xfrm>
            <a:off x="21648285" y="894655"/>
            <a:ext cx="1704426" cy="3276602"/>
          </a:xfrm>
          <a:prstGeom prst="rect">
            <a:avLst/>
          </a:prstGeom>
          <a:ln w="3175">
            <a:miter lim="400000"/>
          </a:ln>
        </p:spPr>
      </p:pic>
      <p:sp>
        <p:nvSpPr>
          <p:cNvPr id="4" name="Slide Title"/>
          <p:cNvSpPr txBox="1">
            <a:spLocks noGrp="1"/>
          </p:cNvSpPr>
          <p:nvPr>
            <p:ph type="title" hasCustomPrompt="1"/>
          </p:nvPr>
        </p:nvSpPr>
        <p:spPr>
          <a:xfrm>
            <a:off x="3952874" y="2524125"/>
            <a:ext cx="7858128" cy="107632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ormAutofit/>
          </a:bodyPr>
          <a:lstStyle/>
          <a:p>
            <a:r>
              <a:t>Slide Title</a:t>
            </a:r>
          </a:p>
        </p:txBody>
      </p:sp>
      <p:sp>
        <p:nvSpPr>
          <p:cNvPr id="5" name="Body Level One…"/>
          <p:cNvSpPr txBox="1">
            <a:spLocks noGrp="1"/>
          </p:cNvSpPr>
          <p:nvPr>
            <p:ph type="body" idx="1" hasCustomPrompt="1"/>
          </p:nvPr>
        </p:nvSpPr>
        <p:spPr>
          <a:xfrm>
            <a:off x="3952874" y="4900879"/>
            <a:ext cx="7858128" cy="619201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ormAutofit/>
          </a:bodyPr>
          <a:lstStyle/>
          <a:p>
            <a:r>
              <a:t>Slide bullet text</a:t>
            </a:r>
          </a:p>
          <a:p>
            <a:pPr lvl="1"/>
            <a:endParaRPr/>
          </a:p>
          <a:p>
            <a:pPr lvl="2"/>
            <a:endParaRPr/>
          </a:p>
          <a:p>
            <a:pPr lvl="3"/>
            <a:endParaRPr/>
          </a:p>
          <a:p>
            <a:pPr lvl="4"/>
            <a:endParaRPr/>
          </a:p>
        </p:txBody>
      </p:sp>
      <p:sp>
        <p:nvSpPr>
          <p:cNvPr id="6" name="Slide Number"/>
          <p:cNvSpPr txBox="1">
            <a:spLocks noGrp="1"/>
          </p:cNvSpPr>
          <p:nvPr>
            <p:ph type="sldNum" sz="quarter" idx="2"/>
          </p:nvPr>
        </p:nvSpPr>
        <p:spPr>
          <a:xfrm>
            <a:off x="11959687" y="11483038"/>
            <a:ext cx="455253" cy="323165"/>
          </a:xfrm>
          <a:prstGeom prst="rect">
            <a:avLst/>
          </a:prstGeom>
          <a:ln w="3175">
            <a:miter lim="400000"/>
          </a:ln>
        </p:spPr>
        <p:txBody>
          <a:bodyPr wrap="none" lIns="38100" tIns="38100" rIns="38100" bIns="38100" anchor="b">
            <a:spAutoFit/>
          </a:bodyPr>
          <a:lstStyle>
            <a:lvl1pPr algn="ctr" defTabSz="584200">
              <a:lnSpc>
                <a:spcPct val="100000"/>
              </a:lnSpc>
              <a:defRPr sz="1600" cap="none" spc="0">
                <a:solidFill>
                  <a:srgbClr val="000000"/>
                </a:solidFill>
                <a:latin typeface="Helvetica Neue"/>
                <a:ea typeface="Helvetica Neue"/>
                <a:cs typeface="Helvetica Neue"/>
                <a:sym typeface="Helvetica Neue"/>
              </a:defRPr>
            </a:lvl1pPr>
          </a:lstStyle>
          <a:p>
            <a:fld id="{86CB4B4D-7CA3-9044-876B-883B54F8677D}" type="slidenum">
              <a:t>‹nr.›</a:t>
            </a:fld>
            <a:endParaRPr/>
          </a:p>
        </p:txBody>
      </p:sp>
    </p:spTree>
    <p:extLst>
      <p:ext uri="{BB962C8B-B14F-4D97-AF65-F5344CB8AC3E}">
        <p14:creationId xmlns:p14="http://schemas.microsoft.com/office/powerpoint/2010/main" val="3499855477"/>
      </p:ext>
    </p:extLst>
  </p:cSld>
  <p:clrMap bg1="dk1" tx1="lt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ransition spd="med"/>
  <p:txStyles>
    <p:titleStyle>
      <a:lvl1pPr marL="0" marR="0" indent="0" algn="r" defTabSz="2438340" rtl="0" latinLnBrk="0">
        <a:lnSpc>
          <a:spcPct val="80000"/>
        </a:lnSpc>
        <a:spcBef>
          <a:spcPts val="0"/>
        </a:spcBef>
        <a:spcAft>
          <a:spcPts val="0"/>
        </a:spcAft>
        <a:buClrTx/>
        <a:buSzTx/>
        <a:buFontTx/>
        <a:buNone/>
        <a:tabLst/>
        <a:defRPr sz="11400" b="0" i="0" u="none" strike="noStrike" cap="all" spc="-228" baseline="0">
          <a:solidFill>
            <a:srgbClr val="FFFFFF"/>
          </a:solidFill>
          <a:uFillTx/>
          <a:latin typeface="+mn-lt"/>
          <a:ea typeface="+mn-ea"/>
          <a:cs typeface="+mn-cs"/>
          <a:sym typeface="Ridley Grotesk"/>
        </a:defRPr>
      </a:lvl1pPr>
      <a:lvl2pPr marL="0" marR="0" indent="457200" algn="r" defTabSz="2438340" rtl="0" latinLnBrk="0">
        <a:lnSpc>
          <a:spcPct val="80000"/>
        </a:lnSpc>
        <a:spcBef>
          <a:spcPts val="0"/>
        </a:spcBef>
        <a:spcAft>
          <a:spcPts val="0"/>
        </a:spcAft>
        <a:buClrTx/>
        <a:buSzTx/>
        <a:buFontTx/>
        <a:buNone/>
        <a:tabLst/>
        <a:defRPr sz="11400" b="0" i="0" u="none" strike="noStrike" cap="all" spc="-228" baseline="0">
          <a:solidFill>
            <a:srgbClr val="FFFFFF"/>
          </a:solidFill>
          <a:uFillTx/>
          <a:latin typeface="+mn-lt"/>
          <a:ea typeface="+mn-ea"/>
          <a:cs typeface="+mn-cs"/>
          <a:sym typeface="Ridley Grotesk"/>
        </a:defRPr>
      </a:lvl2pPr>
      <a:lvl3pPr marL="0" marR="0" indent="914400" algn="r" defTabSz="2438340" rtl="0" latinLnBrk="0">
        <a:lnSpc>
          <a:spcPct val="80000"/>
        </a:lnSpc>
        <a:spcBef>
          <a:spcPts val="0"/>
        </a:spcBef>
        <a:spcAft>
          <a:spcPts val="0"/>
        </a:spcAft>
        <a:buClrTx/>
        <a:buSzTx/>
        <a:buFontTx/>
        <a:buNone/>
        <a:tabLst/>
        <a:defRPr sz="11400" b="0" i="0" u="none" strike="noStrike" cap="all" spc="-228" baseline="0">
          <a:solidFill>
            <a:srgbClr val="FFFFFF"/>
          </a:solidFill>
          <a:uFillTx/>
          <a:latin typeface="+mn-lt"/>
          <a:ea typeface="+mn-ea"/>
          <a:cs typeface="+mn-cs"/>
          <a:sym typeface="Ridley Grotesk"/>
        </a:defRPr>
      </a:lvl3pPr>
      <a:lvl4pPr marL="0" marR="0" indent="1371600" algn="r" defTabSz="2438340" rtl="0" latinLnBrk="0">
        <a:lnSpc>
          <a:spcPct val="80000"/>
        </a:lnSpc>
        <a:spcBef>
          <a:spcPts val="0"/>
        </a:spcBef>
        <a:spcAft>
          <a:spcPts val="0"/>
        </a:spcAft>
        <a:buClrTx/>
        <a:buSzTx/>
        <a:buFontTx/>
        <a:buNone/>
        <a:tabLst/>
        <a:defRPr sz="11400" b="0" i="0" u="none" strike="noStrike" cap="all" spc="-228" baseline="0">
          <a:solidFill>
            <a:srgbClr val="FFFFFF"/>
          </a:solidFill>
          <a:uFillTx/>
          <a:latin typeface="+mn-lt"/>
          <a:ea typeface="+mn-ea"/>
          <a:cs typeface="+mn-cs"/>
          <a:sym typeface="Ridley Grotesk"/>
        </a:defRPr>
      </a:lvl4pPr>
      <a:lvl5pPr marL="0" marR="0" indent="1828800" algn="r" defTabSz="2438340" rtl="0" latinLnBrk="0">
        <a:lnSpc>
          <a:spcPct val="80000"/>
        </a:lnSpc>
        <a:spcBef>
          <a:spcPts val="0"/>
        </a:spcBef>
        <a:spcAft>
          <a:spcPts val="0"/>
        </a:spcAft>
        <a:buClrTx/>
        <a:buSzTx/>
        <a:buFontTx/>
        <a:buNone/>
        <a:tabLst/>
        <a:defRPr sz="11400" b="0" i="0" u="none" strike="noStrike" cap="all" spc="-228" baseline="0">
          <a:solidFill>
            <a:srgbClr val="FFFFFF"/>
          </a:solidFill>
          <a:uFillTx/>
          <a:latin typeface="+mn-lt"/>
          <a:ea typeface="+mn-ea"/>
          <a:cs typeface="+mn-cs"/>
          <a:sym typeface="Ridley Grotesk"/>
        </a:defRPr>
      </a:lvl5pPr>
      <a:lvl6pPr marL="0" marR="0" indent="2286000" algn="r" defTabSz="2438340" rtl="0" latinLnBrk="0">
        <a:lnSpc>
          <a:spcPct val="80000"/>
        </a:lnSpc>
        <a:spcBef>
          <a:spcPts val="0"/>
        </a:spcBef>
        <a:spcAft>
          <a:spcPts val="0"/>
        </a:spcAft>
        <a:buClrTx/>
        <a:buSzTx/>
        <a:buFontTx/>
        <a:buNone/>
        <a:tabLst/>
        <a:defRPr sz="11400" b="0" i="0" u="none" strike="noStrike" cap="all" spc="-228" baseline="0">
          <a:solidFill>
            <a:srgbClr val="FFFFFF"/>
          </a:solidFill>
          <a:uFillTx/>
          <a:latin typeface="+mn-lt"/>
          <a:ea typeface="+mn-ea"/>
          <a:cs typeface="+mn-cs"/>
          <a:sym typeface="Ridley Grotesk"/>
        </a:defRPr>
      </a:lvl6pPr>
      <a:lvl7pPr marL="0" marR="0" indent="2743200" algn="r" defTabSz="2438340" rtl="0" latinLnBrk="0">
        <a:lnSpc>
          <a:spcPct val="80000"/>
        </a:lnSpc>
        <a:spcBef>
          <a:spcPts val="0"/>
        </a:spcBef>
        <a:spcAft>
          <a:spcPts val="0"/>
        </a:spcAft>
        <a:buClrTx/>
        <a:buSzTx/>
        <a:buFontTx/>
        <a:buNone/>
        <a:tabLst/>
        <a:defRPr sz="11400" b="0" i="0" u="none" strike="noStrike" cap="all" spc="-228" baseline="0">
          <a:solidFill>
            <a:srgbClr val="FFFFFF"/>
          </a:solidFill>
          <a:uFillTx/>
          <a:latin typeface="+mn-lt"/>
          <a:ea typeface="+mn-ea"/>
          <a:cs typeface="+mn-cs"/>
          <a:sym typeface="Ridley Grotesk"/>
        </a:defRPr>
      </a:lvl7pPr>
      <a:lvl8pPr marL="0" marR="0" indent="3200400" algn="r" defTabSz="2438340" rtl="0" latinLnBrk="0">
        <a:lnSpc>
          <a:spcPct val="80000"/>
        </a:lnSpc>
        <a:spcBef>
          <a:spcPts val="0"/>
        </a:spcBef>
        <a:spcAft>
          <a:spcPts val="0"/>
        </a:spcAft>
        <a:buClrTx/>
        <a:buSzTx/>
        <a:buFontTx/>
        <a:buNone/>
        <a:tabLst/>
        <a:defRPr sz="11400" b="0" i="0" u="none" strike="noStrike" cap="all" spc="-228" baseline="0">
          <a:solidFill>
            <a:srgbClr val="FFFFFF"/>
          </a:solidFill>
          <a:uFillTx/>
          <a:latin typeface="+mn-lt"/>
          <a:ea typeface="+mn-ea"/>
          <a:cs typeface="+mn-cs"/>
          <a:sym typeface="Ridley Grotesk"/>
        </a:defRPr>
      </a:lvl8pPr>
      <a:lvl9pPr marL="0" marR="0" indent="3657600" algn="r" defTabSz="2438340" rtl="0" latinLnBrk="0">
        <a:lnSpc>
          <a:spcPct val="80000"/>
        </a:lnSpc>
        <a:spcBef>
          <a:spcPts val="0"/>
        </a:spcBef>
        <a:spcAft>
          <a:spcPts val="0"/>
        </a:spcAft>
        <a:buClrTx/>
        <a:buSzTx/>
        <a:buFontTx/>
        <a:buNone/>
        <a:tabLst/>
        <a:defRPr sz="11400" b="0" i="0" u="none" strike="noStrike" cap="all" spc="-228" baseline="0">
          <a:solidFill>
            <a:srgbClr val="FFFFFF"/>
          </a:solidFill>
          <a:uFillTx/>
          <a:latin typeface="+mn-lt"/>
          <a:ea typeface="+mn-ea"/>
          <a:cs typeface="+mn-cs"/>
          <a:sym typeface="Ridley Grotesk"/>
        </a:defRPr>
      </a:lvl9pPr>
    </p:titleStyle>
    <p:bodyStyle>
      <a:lvl1pPr marL="254000" marR="0" indent="-254000" algn="l" defTabSz="457200" rtl="0" latinLnBrk="0">
        <a:lnSpc>
          <a:spcPct val="110000"/>
        </a:lnSpc>
        <a:spcBef>
          <a:spcPts val="0"/>
        </a:spcBef>
        <a:spcAft>
          <a:spcPts val="0"/>
        </a:spcAft>
        <a:buClrTx/>
        <a:buSzPct val="123000"/>
        <a:buFontTx/>
        <a:buChar char="•"/>
        <a:tabLst/>
        <a:defRPr sz="2000" b="0" i="0" u="none" strike="noStrike" cap="none" spc="0" baseline="0">
          <a:solidFill>
            <a:srgbClr val="4C1F5F"/>
          </a:solidFill>
          <a:uFillTx/>
          <a:latin typeface="+mn-lt"/>
          <a:ea typeface="+mn-ea"/>
          <a:cs typeface="+mn-cs"/>
          <a:sym typeface="Ridley Grotesk"/>
        </a:defRPr>
      </a:lvl1pPr>
      <a:lvl2pPr marL="863600" marR="0" indent="-254000" algn="l" defTabSz="457200" rtl="0" latinLnBrk="0">
        <a:lnSpc>
          <a:spcPct val="110000"/>
        </a:lnSpc>
        <a:spcBef>
          <a:spcPts val="0"/>
        </a:spcBef>
        <a:spcAft>
          <a:spcPts val="0"/>
        </a:spcAft>
        <a:buClrTx/>
        <a:buSzPct val="123000"/>
        <a:buFontTx/>
        <a:buChar char="•"/>
        <a:tabLst/>
        <a:defRPr sz="2000" b="0" i="0" u="none" strike="noStrike" cap="none" spc="0" baseline="0">
          <a:solidFill>
            <a:srgbClr val="4C1F5F"/>
          </a:solidFill>
          <a:uFillTx/>
          <a:latin typeface="+mn-lt"/>
          <a:ea typeface="+mn-ea"/>
          <a:cs typeface="+mn-cs"/>
          <a:sym typeface="Ridley Grotesk"/>
        </a:defRPr>
      </a:lvl2pPr>
      <a:lvl3pPr marL="1473200" marR="0" indent="-254000" algn="l" defTabSz="457200" rtl="0" latinLnBrk="0">
        <a:lnSpc>
          <a:spcPct val="110000"/>
        </a:lnSpc>
        <a:spcBef>
          <a:spcPts val="0"/>
        </a:spcBef>
        <a:spcAft>
          <a:spcPts val="0"/>
        </a:spcAft>
        <a:buClrTx/>
        <a:buSzPct val="123000"/>
        <a:buFontTx/>
        <a:buChar char="•"/>
        <a:tabLst/>
        <a:defRPr sz="2000" b="0" i="0" u="none" strike="noStrike" cap="none" spc="0" baseline="0">
          <a:solidFill>
            <a:srgbClr val="4C1F5F"/>
          </a:solidFill>
          <a:uFillTx/>
          <a:latin typeface="+mn-lt"/>
          <a:ea typeface="+mn-ea"/>
          <a:cs typeface="+mn-cs"/>
          <a:sym typeface="Ridley Grotesk"/>
        </a:defRPr>
      </a:lvl3pPr>
      <a:lvl4pPr marL="2082800" marR="0" indent="-254000" algn="l" defTabSz="457200" rtl="0" latinLnBrk="0">
        <a:lnSpc>
          <a:spcPct val="110000"/>
        </a:lnSpc>
        <a:spcBef>
          <a:spcPts val="0"/>
        </a:spcBef>
        <a:spcAft>
          <a:spcPts val="0"/>
        </a:spcAft>
        <a:buClrTx/>
        <a:buSzPct val="123000"/>
        <a:buFontTx/>
        <a:buChar char="•"/>
        <a:tabLst/>
        <a:defRPr sz="2000" b="0" i="0" u="none" strike="noStrike" cap="none" spc="0" baseline="0">
          <a:solidFill>
            <a:srgbClr val="4C1F5F"/>
          </a:solidFill>
          <a:uFillTx/>
          <a:latin typeface="+mn-lt"/>
          <a:ea typeface="+mn-ea"/>
          <a:cs typeface="+mn-cs"/>
          <a:sym typeface="Ridley Grotesk"/>
        </a:defRPr>
      </a:lvl4pPr>
      <a:lvl5pPr marL="2692400" marR="0" indent="-254000" algn="l" defTabSz="457200" rtl="0" latinLnBrk="0">
        <a:lnSpc>
          <a:spcPct val="110000"/>
        </a:lnSpc>
        <a:spcBef>
          <a:spcPts val="0"/>
        </a:spcBef>
        <a:spcAft>
          <a:spcPts val="0"/>
        </a:spcAft>
        <a:buClrTx/>
        <a:buSzPct val="123000"/>
        <a:buFontTx/>
        <a:buChar char="•"/>
        <a:tabLst/>
        <a:defRPr sz="2000" b="0" i="0" u="none" strike="noStrike" cap="none" spc="0" baseline="0">
          <a:solidFill>
            <a:srgbClr val="4C1F5F"/>
          </a:solidFill>
          <a:uFillTx/>
          <a:latin typeface="+mn-lt"/>
          <a:ea typeface="+mn-ea"/>
          <a:cs typeface="+mn-cs"/>
          <a:sym typeface="Ridley Grotesk"/>
        </a:defRPr>
      </a:lvl5pPr>
      <a:lvl6pPr marL="3302000" marR="0" indent="-254000" algn="l" defTabSz="457200" rtl="0" latinLnBrk="0">
        <a:lnSpc>
          <a:spcPct val="110000"/>
        </a:lnSpc>
        <a:spcBef>
          <a:spcPts val="0"/>
        </a:spcBef>
        <a:spcAft>
          <a:spcPts val="0"/>
        </a:spcAft>
        <a:buClrTx/>
        <a:buSzPct val="123000"/>
        <a:buFontTx/>
        <a:buChar char="•"/>
        <a:tabLst/>
        <a:defRPr sz="2000" b="0" i="0" u="none" strike="noStrike" cap="none" spc="0" baseline="0">
          <a:solidFill>
            <a:srgbClr val="4C1F5F"/>
          </a:solidFill>
          <a:uFillTx/>
          <a:latin typeface="+mn-lt"/>
          <a:ea typeface="+mn-ea"/>
          <a:cs typeface="+mn-cs"/>
          <a:sym typeface="Ridley Grotesk"/>
        </a:defRPr>
      </a:lvl6pPr>
      <a:lvl7pPr marL="3911600" marR="0" indent="-254000" algn="l" defTabSz="457200" rtl="0" latinLnBrk="0">
        <a:lnSpc>
          <a:spcPct val="110000"/>
        </a:lnSpc>
        <a:spcBef>
          <a:spcPts val="0"/>
        </a:spcBef>
        <a:spcAft>
          <a:spcPts val="0"/>
        </a:spcAft>
        <a:buClrTx/>
        <a:buSzPct val="123000"/>
        <a:buFontTx/>
        <a:buChar char="•"/>
        <a:tabLst/>
        <a:defRPr sz="2000" b="0" i="0" u="none" strike="noStrike" cap="none" spc="0" baseline="0">
          <a:solidFill>
            <a:srgbClr val="4C1F5F"/>
          </a:solidFill>
          <a:uFillTx/>
          <a:latin typeface="+mn-lt"/>
          <a:ea typeface="+mn-ea"/>
          <a:cs typeface="+mn-cs"/>
          <a:sym typeface="Ridley Grotesk"/>
        </a:defRPr>
      </a:lvl7pPr>
      <a:lvl8pPr marL="4521200" marR="0" indent="-254000" algn="l" defTabSz="457200" rtl="0" latinLnBrk="0">
        <a:lnSpc>
          <a:spcPct val="110000"/>
        </a:lnSpc>
        <a:spcBef>
          <a:spcPts val="0"/>
        </a:spcBef>
        <a:spcAft>
          <a:spcPts val="0"/>
        </a:spcAft>
        <a:buClrTx/>
        <a:buSzPct val="123000"/>
        <a:buFontTx/>
        <a:buChar char="•"/>
        <a:tabLst/>
        <a:defRPr sz="2000" b="0" i="0" u="none" strike="noStrike" cap="none" spc="0" baseline="0">
          <a:solidFill>
            <a:srgbClr val="4C1F5F"/>
          </a:solidFill>
          <a:uFillTx/>
          <a:latin typeface="+mn-lt"/>
          <a:ea typeface="+mn-ea"/>
          <a:cs typeface="+mn-cs"/>
          <a:sym typeface="Ridley Grotesk"/>
        </a:defRPr>
      </a:lvl8pPr>
      <a:lvl9pPr marL="5130800" marR="0" indent="-254000" algn="l" defTabSz="457200" rtl="0" latinLnBrk="0">
        <a:lnSpc>
          <a:spcPct val="110000"/>
        </a:lnSpc>
        <a:spcBef>
          <a:spcPts val="0"/>
        </a:spcBef>
        <a:spcAft>
          <a:spcPts val="0"/>
        </a:spcAft>
        <a:buClrTx/>
        <a:buSzPct val="123000"/>
        <a:buFontTx/>
        <a:buChar char="•"/>
        <a:tabLst/>
        <a:defRPr sz="2000" b="0" i="0" u="none" strike="noStrike" cap="none" spc="0" baseline="0">
          <a:solidFill>
            <a:srgbClr val="4C1F5F"/>
          </a:solidFill>
          <a:uFillTx/>
          <a:latin typeface="+mn-lt"/>
          <a:ea typeface="+mn-ea"/>
          <a:cs typeface="+mn-cs"/>
          <a:sym typeface="Ridley Grotesk"/>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1219200" y="549276"/>
            <a:ext cx="21945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p:cNvSpPr>
            <a:spLocks noGrp="1"/>
          </p:cNvSpPr>
          <p:nvPr>
            <p:ph type="body" idx="1"/>
          </p:nvPr>
        </p:nvSpPr>
        <p:spPr bwMode="auto">
          <a:xfrm>
            <a:off x="1219200" y="3200403"/>
            <a:ext cx="21945600" cy="905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1219200" y="12712703"/>
            <a:ext cx="5689600" cy="730250"/>
          </a:xfrm>
          <a:prstGeom prst="rect">
            <a:avLst/>
          </a:prstGeom>
        </p:spPr>
        <p:txBody>
          <a:bodyPr vert="horz" wrap="square" lIns="91440" tIns="45720" rIns="91440" bIns="45720" numCol="1" anchor="ctr" anchorCtr="0" compatLnSpc="1">
            <a:prstTxWarp prst="textNoShape">
              <a:avLst/>
            </a:prstTxWarp>
          </a:bodyPr>
          <a:lstStyle>
            <a:lvl1pPr>
              <a:defRPr sz="2400">
                <a:solidFill>
                  <a:srgbClr val="898989"/>
                </a:solidFill>
                <a:latin typeface="Calibri" pitchFamily="34" charset="0"/>
              </a:defRPr>
            </a:lvl1pPr>
          </a:lstStyle>
          <a:p>
            <a:pPr>
              <a:defRPr/>
            </a:pPr>
            <a:fld id="{5D1CBDA1-7DFB-4F62-835C-A99752151F0D}" type="datetimeFigureOut">
              <a:rPr lang="nl-NL"/>
              <a:pPr>
                <a:defRPr/>
              </a:pPr>
              <a:t>3-1-2024</a:t>
            </a:fld>
            <a:endParaRPr lang="nl-NL" dirty="0"/>
          </a:p>
        </p:txBody>
      </p:sp>
      <p:sp>
        <p:nvSpPr>
          <p:cNvPr id="5" name="Tijdelijke aanduiding voor voettekst 4"/>
          <p:cNvSpPr>
            <a:spLocks noGrp="1"/>
          </p:cNvSpPr>
          <p:nvPr>
            <p:ph type="ftr" sz="quarter" idx="3"/>
          </p:nvPr>
        </p:nvSpPr>
        <p:spPr>
          <a:xfrm>
            <a:off x="8331200" y="12712703"/>
            <a:ext cx="7721600" cy="730250"/>
          </a:xfrm>
          <a:prstGeom prst="rect">
            <a:avLst/>
          </a:prstGeom>
        </p:spPr>
        <p:txBody>
          <a:bodyPr vert="horz" wrap="square" lIns="91440" tIns="45720" rIns="91440" bIns="45720" numCol="1" anchor="ctr" anchorCtr="0" compatLnSpc="1">
            <a:prstTxWarp prst="textNoShape">
              <a:avLst/>
            </a:prstTxWarp>
          </a:bodyPr>
          <a:lstStyle>
            <a:lvl1pPr algn="ctr">
              <a:defRPr sz="2400">
                <a:solidFill>
                  <a:srgbClr val="898989"/>
                </a:solidFill>
                <a:latin typeface="Calibri" pitchFamily="34" charset="0"/>
              </a:defRPr>
            </a:lvl1pPr>
          </a:lstStyle>
          <a:p>
            <a:pPr>
              <a:defRPr/>
            </a:pPr>
            <a:endParaRPr lang="nl-NL" dirty="0"/>
          </a:p>
        </p:txBody>
      </p:sp>
      <p:sp>
        <p:nvSpPr>
          <p:cNvPr id="6" name="Tijdelijke aanduiding voor dianummer 5"/>
          <p:cNvSpPr>
            <a:spLocks noGrp="1"/>
          </p:cNvSpPr>
          <p:nvPr>
            <p:ph type="sldNum" sz="quarter" idx="4"/>
          </p:nvPr>
        </p:nvSpPr>
        <p:spPr>
          <a:xfrm>
            <a:off x="17475200" y="12712703"/>
            <a:ext cx="5689600" cy="730250"/>
          </a:xfrm>
          <a:prstGeom prst="rect">
            <a:avLst/>
          </a:prstGeom>
        </p:spPr>
        <p:txBody>
          <a:bodyPr vert="horz" wrap="square" lIns="91440" tIns="45720" rIns="91440" bIns="45720" numCol="1" anchor="ctr" anchorCtr="0" compatLnSpc="1">
            <a:prstTxWarp prst="textNoShape">
              <a:avLst/>
            </a:prstTxWarp>
          </a:bodyPr>
          <a:lstStyle>
            <a:lvl1pPr algn="r">
              <a:defRPr sz="2400">
                <a:solidFill>
                  <a:srgbClr val="898989"/>
                </a:solidFill>
                <a:latin typeface="Calibri" pitchFamily="34" charset="0"/>
              </a:defRPr>
            </a:lvl1pPr>
          </a:lstStyle>
          <a:p>
            <a:pPr>
              <a:defRPr/>
            </a:pPr>
            <a:fld id="{2F99A392-5EAD-4787-BD7F-953EAD7EED6B}" type="slidenum">
              <a:rPr lang="nl-NL"/>
              <a:pPr>
                <a:defRPr/>
              </a:pPr>
              <a:t>‹nr.›</a:t>
            </a:fld>
            <a:endParaRPr lang="nl-NL" dirty="0"/>
          </a:p>
        </p:txBody>
      </p:sp>
    </p:spTree>
    <p:extLst>
      <p:ext uri="{BB962C8B-B14F-4D97-AF65-F5344CB8AC3E}">
        <p14:creationId xmlns:p14="http://schemas.microsoft.com/office/powerpoint/2010/main" val="99320069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rtl="0" eaLnBrk="1" fontAlgn="base" hangingPunct="1">
        <a:spcBef>
          <a:spcPct val="0"/>
        </a:spcBef>
        <a:spcAft>
          <a:spcPct val="0"/>
        </a:spcAft>
        <a:defRPr sz="8800" kern="1200">
          <a:solidFill>
            <a:schemeClr val="tx1"/>
          </a:solidFill>
          <a:latin typeface="+mj-lt"/>
          <a:ea typeface="+mj-ea"/>
          <a:cs typeface="+mj-cs"/>
        </a:defRPr>
      </a:lvl1pPr>
      <a:lvl2pPr algn="ctr" rtl="0" eaLnBrk="1" fontAlgn="base" hangingPunct="1">
        <a:spcBef>
          <a:spcPct val="0"/>
        </a:spcBef>
        <a:spcAft>
          <a:spcPct val="0"/>
        </a:spcAft>
        <a:defRPr sz="8800">
          <a:solidFill>
            <a:schemeClr val="tx1"/>
          </a:solidFill>
          <a:latin typeface="QuadraatSans-Regular" pitchFamily="50" charset="0"/>
        </a:defRPr>
      </a:lvl2pPr>
      <a:lvl3pPr algn="ctr" rtl="0" eaLnBrk="1" fontAlgn="base" hangingPunct="1">
        <a:spcBef>
          <a:spcPct val="0"/>
        </a:spcBef>
        <a:spcAft>
          <a:spcPct val="0"/>
        </a:spcAft>
        <a:defRPr sz="8800">
          <a:solidFill>
            <a:schemeClr val="tx1"/>
          </a:solidFill>
          <a:latin typeface="QuadraatSans-Regular" pitchFamily="50" charset="0"/>
        </a:defRPr>
      </a:lvl3pPr>
      <a:lvl4pPr algn="ctr" rtl="0" eaLnBrk="1" fontAlgn="base" hangingPunct="1">
        <a:spcBef>
          <a:spcPct val="0"/>
        </a:spcBef>
        <a:spcAft>
          <a:spcPct val="0"/>
        </a:spcAft>
        <a:defRPr sz="8800">
          <a:solidFill>
            <a:schemeClr val="tx1"/>
          </a:solidFill>
          <a:latin typeface="QuadraatSans-Regular" pitchFamily="50" charset="0"/>
        </a:defRPr>
      </a:lvl4pPr>
      <a:lvl5pPr algn="ctr" rtl="0" eaLnBrk="1" fontAlgn="base" hangingPunct="1">
        <a:spcBef>
          <a:spcPct val="0"/>
        </a:spcBef>
        <a:spcAft>
          <a:spcPct val="0"/>
        </a:spcAft>
        <a:defRPr sz="8800">
          <a:solidFill>
            <a:schemeClr val="tx1"/>
          </a:solidFill>
          <a:latin typeface="QuadraatSans-Regular" pitchFamily="50" charset="0"/>
        </a:defRPr>
      </a:lvl5pPr>
      <a:lvl6pPr marL="914400" algn="ctr" rtl="0" eaLnBrk="1" fontAlgn="base" hangingPunct="1">
        <a:spcBef>
          <a:spcPct val="0"/>
        </a:spcBef>
        <a:spcAft>
          <a:spcPct val="0"/>
        </a:spcAft>
        <a:defRPr sz="8800">
          <a:solidFill>
            <a:schemeClr val="tx1"/>
          </a:solidFill>
          <a:latin typeface="Calibri" pitchFamily="34" charset="0"/>
        </a:defRPr>
      </a:lvl6pPr>
      <a:lvl7pPr marL="1828800" algn="ctr" rtl="0" eaLnBrk="1" fontAlgn="base" hangingPunct="1">
        <a:spcBef>
          <a:spcPct val="0"/>
        </a:spcBef>
        <a:spcAft>
          <a:spcPct val="0"/>
        </a:spcAft>
        <a:defRPr sz="8800">
          <a:solidFill>
            <a:schemeClr val="tx1"/>
          </a:solidFill>
          <a:latin typeface="Calibri" pitchFamily="34" charset="0"/>
        </a:defRPr>
      </a:lvl7pPr>
      <a:lvl8pPr marL="2743200" algn="ctr" rtl="0" eaLnBrk="1" fontAlgn="base" hangingPunct="1">
        <a:spcBef>
          <a:spcPct val="0"/>
        </a:spcBef>
        <a:spcAft>
          <a:spcPct val="0"/>
        </a:spcAft>
        <a:defRPr sz="8800">
          <a:solidFill>
            <a:schemeClr val="tx1"/>
          </a:solidFill>
          <a:latin typeface="Calibri" pitchFamily="34" charset="0"/>
        </a:defRPr>
      </a:lvl8pPr>
      <a:lvl9pPr marL="3657600" algn="ctr" rtl="0" eaLnBrk="1" fontAlgn="base" hangingPunct="1">
        <a:spcBef>
          <a:spcPct val="0"/>
        </a:spcBef>
        <a:spcAft>
          <a:spcPct val="0"/>
        </a:spcAft>
        <a:defRPr sz="8800">
          <a:solidFill>
            <a:schemeClr val="tx1"/>
          </a:solidFill>
          <a:latin typeface="Calibri" pitchFamily="34" charset="0"/>
        </a:defRPr>
      </a:lvl9pPr>
    </p:titleStyle>
    <p:bodyStyle>
      <a:lvl1pPr marL="685800" indent="-685800" algn="l" rtl="0" eaLnBrk="1" fontAlgn="base" hangingPunct="1">
        <a:spcBef>
          <a:spcPct val="20000"/>
        </a:spcBef>
        <a:spcAft>
          <a:spcPct val="0"/>
        </a:spcAft>
        <a:buFont typeface="Arial" charset="0"/>
        <a:buChar char="•"/>
        <a:defRPr sz="6400" kern="1200">
          <a:solidFill>
            <a:schemeClr val="tx1"/>
          </a:solidFill>
          <a:latin typeface="+mn-lt"/>
          <a:ea typeface="+mn-ea"/>
          <a:cs typeface="+mn-cs"/>
        </a:defRPr>
      </a:lvl1pPr>
      <a:lvl2pPr marL="1485900" indent="-571500" algn="l" rtl="0" eaLnBrk="1" fontAlgn="base" hangingPunct="1">
        <a:spcBef>
          <a:spcPct val="20000"/>
        </a:spcBef>
        <a:spcAft>
          <a:spcPct val="0"/>
        </a:spcAft>
        <a:buFont typeface="Arial" charset="0"/>
        <a:buChar char="–"/>
        <a:defRPr sz="5600" kern="1200">
          <a:solidFill>
            <a:schemeClr val="tx1"/>
          </a:solidFill>
          <a:latin typeface="+mn-lt"/>
          <a:ea typeface="+mn-ea"/>
          <a:cs typeface="+mn-cs"/>
        </a:defRPr>
      </a:lvl2pPr>
      <a:lvl3pPr marL="2286000" indent="-457200" algn="l" rtl="0" eaLnBrk="1" fontAlgn="base" hangingPunct="1">
        <a:spcBef>
          <a:spcPct val="20000"/>
        </a:spcBef>
        <a:spcAft>
          <a:spcPct val="0"/>
        </a:spcAft>
        <a:buFont typeface="Arial" charset="0"/>
        <a:buChar char="•"/>
        <a:defRPr sz="4800" kern="1200">
          <a:solidFill>
            <a:schemeClr val="tx1"/>
          </a:solidFill>
          <a:latin typeface="+mn-lt"/>
          <a:ea typeface="+mn-ea"/>
          <a:cs typeface="+mn-cs"/>
        </a:defRPr>
      </a:lvl3pPr>
      <a:lvl4pPr marL="3200400" indent="-457200" algn="l" rtl="0" eaLnBrk="1" fontAlgn="base" hangingPunct="1">
        <a:spcBef>
          <a:spcPct val="20000"/>
        </a:spcBef>
        <a:spcAft>
          <a:spcPct val="0"/>
        </a:spcAft>
        <a:buFont typeface="Arial" charset="0"/>
        <a:buChar char="–"/>
        <a:defRPr sz="4000" kern="1200">
          <a:solidFill>
            <a:schemeClr val="tx1"/>
          </a:solidFill>
          <a:latin typeface="+mn-lt"/>
          <a:ea typeface="+mn-ea"/>
          <a:cs typeface="+mn-cs"/>
        </a:defRPr>
      </a:lvl4pPr>
      <a:lvl5pPr marL="4114800" indent="-457200" algn="l" rtl="0" eaLnBrk="1" fontAlgn="base" hangingPunct="1">
        <a:spcBef>
          <a:spcPct val="20000"/>
        </a:spcBef>
        <a:spcAft>
          <a:spcPct val="0"/>
        </a:spcAft>
        <a:buFont typeface="Arial"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nl-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1219200" y="549276"/>
            <a:ext cx="21945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p:cNvSpPr>
            <a:spLocks noGrp="1"/>
          </p:cNvSpPr>
          <p:nvPr>
            <p:ph type="body" idx="1"/>
          </p:nvPr>
        </p:nvSpPr>
        <p:spPr bwMode="auto">
          <a:xfrm>
            <a:off x="1219200" y="3200403"/>
            <a:ext cx="21945600" cy="905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1219200" y="12712703"/>
            <a:ext cx="5689600" cy="730250"/>
          </a:xfrm>
          <a:prstGeom prst="rect">
            <a:avLst/>
          </a:prstGeom>
        </p:spPr>
        <p:txBody>
          <a:bodyPr vert="horz" wrap="square" lIns="91440" tIns="45720" rIns="91440" bIns="45720" numCol="1" anchor="ctr" anchorCtr="0" compatLnSpc="1">
            <a:prstTxWarp prst="textNoShape">
              <a:avLst/>
            </a:prstTxWarp>
          </a:bodyPr>
          <a:lstStyle>
            <a:lvl1pPr>
              <a:defRPr sz="2400">
                <a:solidFill>
                  <a:srgbClr val="898989"/>
                </a:solidFill>
                <a:latin typeface="Calibri" pitchFamily="34" charset="0"/>
              </a:defRPr>
            </a:lvl1pPr>
          </a:lstStyle>
          <a:p>
            <a:pPr>
              <a:defRPr/>
            </a:pPr>
            <a:fld id="{5D1CBDA1-7DFB-4F62-835C-A99752151F0D}" type="datetimeFigureOut">
              <a:rPr lang="nl-NL"/>
              <a:pPr>
                <a:defRPr/>
              </a:pPr>
              <a:t>3-1-2024</a:t>
            </a:fld>
            <a:endParaRPr lang="nl-NL"/>
          </a:p>
        </p:txBody>
      </p:sp>
      <p:sp>
        <p:nvSpPr>
          <p:cNvPr id="5" name="Tijdelijke aanduiding voor voettekst 4"/>
          <p:cNvSpPr>
            <a:spLocks noGrp="1"/>
          </p:cNvSpPr>
          <p:nvPr>
            <p:ph type="ftr" sz="quarter" idx="3"/>
          </p:nvPr>
        </p:nvSpPr>
        <p:spPr>
          <a:xfrm>
            <a:off x="8331200" y="12712703"/>
            <a:ext cx="7721600" cy="730250"/>
          </a:xfrm>
          <a:prstGeom prst="rect">
            <a:avLst/>
          </a:prstGeom>
        </p:spPr>
        <p:txBody>
          <a:bodyPr vert="horz" wrap="square" lIns="91440" tIns="45720" rIns="91440" bIns="45720" numCol="1" anchor="ctr" anchorCtr="0" compatLnSpc="1">
            <a:prstTxWarp prst="textNoShape">
              <a:avLst/>
            </a:prstTxWarp>
          </a:bodyPr>
          <a:lstStyle>
            <a:lvl1pPr algn="ctr">
              <a:defRPr sz="2400">
                <a:solidFill>
                  <a:srgbClr val="898989"/>
                </a:solidFill>
                <a:latin typeface="Calibri" pitchFamily="34" charset="0"/>
              </a:defRPr>
            </a:lvl1pPr>
          </a:lstStyle>
          <a:p>
            <a:pPr>
              <a:defRPr/>
            </a:pPr>
            <a:endParaRPr lang="nl-NL"/>
          </a:p>
        </p:txBody>
      </p:sp>
      <p:sp>
        <p:nvSpPr>
          <p:cNvPr id="6" name="Tijdelijke aanduiding voor dianummer 5"/>
          <p:cNvSpPr>
            <a:spLocks noGrp="1"/>
          </p:cNvSpPr>
          <p:nvPr>
            <p:ph type="sldNum" sz="quarter" idx="4"/>
          </p:nvPr>
        </p:nvSpPr>
        <p:spPr>
          <a:xfrm>
            <a:off x="17475200" y="12712703"/>
            <a:ext cx="5689600" cy="730250"/>
          </a:xfrm>
          <a:prstGeom prst="rect">
            <a:avLst/>
          </a:prstGeom>
        </p:spPr>
        <p:txBody>
          <a:bodyPr vert="horz" wrap="square" lIns="91440" tIns="45720" rIns="91440" bIns="45720" numCol="1" anchor="ctr" anchorCtr="0" compatLnSpc="1">
            <a:prstTxWarp prst="textNoShape">
              <a:avLst/>
            </a:prstTxWarp>
          </a:bodyPr>
          <a:lstStyle>
            <a:lvl1pPr algn="r">
              <a:defRPr sz="2400">
                <a:solidFill>
                  <a:srgbClr val="898989"/>
                </a:solidFill>
                <a:latin typeface="Calibri" pitchFamily="34" charset="0"/>
              </a:defRPr>
            </a:lvl1pPr>
          </a:lstStyle>
          <a:p>
            <a:pPr>
              <a:defRPr/>
            </a:pPr>
            <a:fld id="{2F99A392-5EAD-4787-BD7F-953EAD7EED6B}" type="slidenum">
              <a:rPr lang="nl-NL"/>
              <a:pPr>
                <a:defRPr/>
              </a:pPr>
              <a:t>‹nr.›</a:t>
            </a:fld>
            <a:endParaRPr lang="nl-NL"/>
          </a:p>
        </p:txBody>
      </p:sp>
    </p:spTree>
    <p:extLst>
      <p:ext uri="{BB962C8B-B14F-4D97-AF65-F5344CB8AC3E}">
        <p14:creationId xmlns:p14="http://schemas.microsoft.com/office/powerpoint/2010/main" val="102758428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1" fontAlgn="base" hangingPunct="1">
        <a:spcBef>
          <a:spcPct val="0"/>
        </a:spcBef>
        <a:spcAft>
          <a:spcPct val="0"/>
        </a:spcAft>
        <a:defRPr sz="8800" kern="1200">
          <a:solidFill>
            <a:schemeClr val="tx1"/>
          </a:solidFill>
          <a:latin typeface="+mj-lt"/>
          <a:ea typeface="+mj-ea"/>
          <a:cs typeface="+mj-cs"/>
        </a:defRPr>
      </a:lvl1pPr>
      <a:lvl2pPr algn="ctr" rtl="0" eaLnBrk="1" fontAlgn="base" hangingPunct="1">
        <a:spcBef>
          <a:spcPct val="0"/>
        </a:spcBef>
        <a:spcAft>
          <a:spcPct val="0"/>
        </a:spcAft>
        <a:defRPr sz="8800">
          <a:solidFill>
            <a:schemeClr val="tx1"/>
          </a:solidFill>
          <a:latin typeface="QuadraatSans-Regular" pitchFamily="50" charset="0"/>
        </a:defRPr>
      </a:lvl2pPr>
      <a:lvl3pPr algn="ctr" rtl="0" eaLnBrk="1" fontAlgn="base" hangingPunct="1">
        <a:spcBef>
          <a:spcPct val="0"/>
        </a:spcBef>
        <a:spcAft>
          <a:spcPct val="0"/>
        </a:spcAft>
        <a:defRPr sz="8800">
          <a:solidFill>
            <a:schemeClr val="tx1"/>
          </a:solidFill>
          <a:latin typeface="QuadraatSans-Regular" pitchFamily="50" charset="0"/>
        </a:defRPr>
      </a:lvl3pPr>
      <a:lvl4pPr algn="ctr" rtl="0" eaLnBrk="1" fontAlgn="base" hangingPunct="1">
        <a:spcBef>
          <a:spcPct val="0"/>
        </a:spcBef>
        <a:spcAft>
          <a:spcPct val="0"/>
        </a:spcAft>
        <a:defRPr sz="8800">
          <a:solidFill>
            <a:schemeClr val="tx1"/>
          </a:solidFill>
          <a:latin typeface="QuadraatSans-Regular" pitchFamily="50" charset="0"/>
        </a:defRPr>
      </a:lvl4pPr>
      <a:lvl5pPr algn="ctr" rtl="0" eaLnBrk="1" fontAlgn="base" hangingPunct="1">
        <a:spcBef>
          <a:spcPct val="0"/>
        </a:spcBef>
        <a:spcAft>
          <a:spcPct val="0"/>
        </a:spcAft>
        <a:defRPr sz="8800">
          <a:solidFill>
            <a:schemeClr val="tx1"/>
          </a:solidFill>
          <a:latin typeface="QuadraatSans-Regular" pitchFamily="50" charset="0"/>
        </a:defRPr>
      </a:lvl5pPr>
      <a:lvl6pPr marL="914400" algn="ctr" rtl="0" eaLnBrk="1" fontAlgn="base" hangingPunct="1">
        <a:spcBef>
          <a:spcPct val="0"/>
        </a:spcBef>
        <a:spcAft>
          <a:spcPct val="0"/>
        </a:spcAft>
        <a:defRPr sz="8800">
          <a:solidFill>
            <a:schemeClr val="tx1"/>
          </a:solidFill>
          <a:latin typeface="Calibri" pitchFamily="34" charset="0"/>
        </a:defRPr>
      </a:lvl6pPr>
      <a:lvl7pPr marL="1828800" algn="ctr" rtl="0" eaLnBrk="1" fontAlgn="base" hangingPunct="1">
        <a:spcBef>
          <a:spcPct val="0"/>
        </a:spcBef>
        <a:spcAft>
          <a:spcPct val="0"/>
        </a:spcAft>
        <a:defRPr sz="8800">
          <a:solidFill>
            <a:schemeClr val="tx1"/>
          </a:solidFill>
          <a:latin typeface="Calibri" pitchFamily="34" charset="0"/>
        </a:defRPr>
      </a:lvl7pPr>
      <a:lvl8pPr marL="2743200" algn="ctr" rtl="0" eaLnBrk="1" fontAlgn="base" hangingPunct="1">
        <a:spcBef>
          <a:spcPct val="0"/>
        </a:spcBef>
        <a:spcAft>
          <a:spcPct val="0"/>
        </a:spcAft>
        <a:defRPr sz="8800">
          <a:solidFill>
            <a:schemeClr val="tx1"/>
          </a:solidFill>
          <a:latin typeface="Calibri" pitchFamily="34" charset="0"/>
        </a:defRPr>
      </a:lvl8pPr>
      <a:lvl9pPr marL="3657600" algn="ctr" rtl="0" eaLnBrk="1" fontAlgn="base" hangingPunct="1">
        <a:spcBef>
          <a:spcPct val="0"/>
        </a:spcBef>
        <a:spcAft>
          <a:spcPct val="0"/>
        </a:spcAft>
        <a:defRPr sz="8800">
          <a:solidFill>
            <a:schemeClr val="tx1"/>
          </a:solidFill>
          <a:latin typeface="Calibri" pitchFamily="34" charset="0"/>
        </a:defRPr>
      </a:lvl9pPr>
    </p:titleStyle>
    <p:bodyStyle>
      <a:lvl1pPr marL="685800" indent="-685800" algn="l" rtl="0" eaLnBrk="1" fontAlgn="base" hangingPunct="1">
        <a:spcBef>
          <a:spcPct val="20000"/>
        </a:spcBef>
        <a:spcAft>
          <a:spcPct val="0"/>
        </a:spcAft>
        <a:buFont typeface="Arial" charset="0"/>
        <a:buChar char="•"/>
        <a:defRPr sz="6400" kern="1200">
          <a:solidFill>
            <a:schemeClr val="tx1"/>
          </a:solidFill>
          <a:latin typeface="+mn-lt"/>
          <a:ea typeface="+mn-ea"/>
          <a:cs typeface="+mn-cs"/>
        </a:defRPr>
      </a:lvl1pPr>
      <a:lvl2pPr marL="1485900" indent="-571500" algn="l" rtl="0" eaLnBrk="1" fontAlgn="base" hangingPunct="1">
        <a:spcBef>
          <a:spcPct val="20000"/>
        </a:spcBef>
        <a:spcAft>
          <a:spcPct val="0"/>
        </a:spcAft>
        <a:buFont typeface="Arial" charset="0"/>
        <a:buChar char="–"/>
        <a:defRPr sz="5600" kern="1200">
          <a:solidFill>
            <a:schemeClr val="tx1"/>
          </a:solidFill>
          <a:latin typeface="+mn-lt"/>
          <a:ea typeface="+mn-ea"/>
          <a:cs typeface="+mn-cs"/>
        </a:defRPr>
      </a:lvl2pPr>
      <a:lvl3pPr marL="2286000" indent="-457200" algn="l" rtl="0" eaLnBrk="1" fontAlgn="base" hangingPunct="1">
        <a:spcBef>
          <a:spcPct val="20000"/>
        </a:spcBef>
        <a:spcAft>
          <a:spcPct val="0"/>
        </a:spcAft>
        <a:buFont typeface="Arial" charset="0"/>
        <a:buChar char="•"/>
        <a:defRPr sz="4800" kern="1200">
          <a:solidFill>
            <a:schemeClr val="tx1"/>
          </a:solidFill>
          <a:latin typeface="+mn-lt"/>
          <a:ea typeface="+mn-ea"/>
          <a:cs typeface="+mn-cs"/>
        </a:defRPr>
      </a:lvl3pPr>
      <a:lvl4pPr marL="3200400" indent="-457200" algn="l" rtl="0" eaLnBrk="1" fontAlgn="base" hangingPunct="1">
        <a:spcBef>
          <a:spcPct val="20000"/>
        </a:spcBef>
        <a:spcAft>
          <a:spcPct val="0"/>
        </a:spcAft>
        <a:buFont typeface="Arial" charset="0"/>
        <a:buChar char="–"/>
        <a:defRPr sz="4000" kern="1200">
          <a:solidFill>
            <a:schemeClr val="tx1"/>
          </a:solidFill>
          <a:latin typeface="+mn-lt"/>
          <a:ea typeface="+mn-ea"/>
          <a:cs typeface="+mn-cs"/>
        </a:defRPr>
      </a:lvl4pPr>
      <a:lvl5pPr marL="4114800" indent="-457200" algn="l" rtl="0" eaLnBrk="1" fontAlgn="base" hangingPunct="1">
        <a:spcBef>
          <a:spcPct val="20000"/>
        </a:spcBef>
        <a:spcAft>
          <a:spcPct val="0"/>
        </a:spcAft>
        <a:buFont typeface="Arial"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nl-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image" Target="../media/image21.png"/><Relationship Id="rId12" Type="http://schemas.openxmlformats.org/officeDocument/2006/relationships/image" Target="../media/image23.png"/><Relationship Id="rId2" Type="http://schemas.openxmlformats.org/officeDocument/2006/relationships/image" Target="../media/image19.png"/><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20.png"/><Relationship Id="rId1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22.png"/><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mailto:info@opgavengestuurdwerken.nl" TargetMode="External"/><Relationship Id="rId2" Type="http://schemas.openxmlformats.org/officeDocument/2006/relationships/hyperlink" Target="http://www.opgavengestuurdwerken.nl/" TargetMode="Externa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image" Target="../media/image21.png"/><Relationship Id="rId12" Type="http://schemas.openxmlformats.org/officeDocument/2006/relationships/image" Target="../media/image23.png"/><Relationship Id="rId2" Type="http://schemas.openxmlformats.org/officeDocument/2006/relationships/image" Target="../media/image19.png"/><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20.png"/><Relationship Id="rId1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22.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el presentatie"/>
          <p:cNvSpPr txBox="1">
            <a:spLocks noGrp="1"/>
          </p:cNvSpPr>
          <p:nvPr>
            <p:ph type="body" idx="21"/>
          </p:nvPr>
        </p:nvSpPr>
        <p:spPr>
          <a:xfrm>
            <a:off x="8016441" y="10308223"/>
            <a:ext cx="15188658" cy="1515479"/>
          </a:xfrm>
          <a:prstGeom prst="rect">
            <a:avLst/>
          </a:prstGeom>
        </p:spPr>
        <p:txBody>
          <a:bodyPr/>
          <a:lstStyle/>
          <a:p>
            <a:r>
              <a:rPr lang="nl-NL" dirty="0"/>
              <a:t>Format en voorbeeld</a:t>
            </a:r>
            <a:r>
              <a:rPr dirty="0"/>
              <a:t> </a:t>
            </a:r>
          </a:p>
        </p:txBody>
      </p:sp>
      <p:sp>
        <p:nvSpPr>
          <p:cNvPr id="86" name="18 juli 2023"/>
          <p:cNvSpPr txBox="1">
            <a:spLocks noGrp="1"/>
          </p:cNvSpPr>
          <p:nvPr>
            <p:ph type="body" idx="22"/>
          </p:nvPr>
        </p:nvSpPr>
        <p:spPr>
          <a:xfrm>
            <a:off x="19641306" y="11685185"/>
            <a:ext cx="3563792" cy="556434"/>
          </a:xfrm>
          <a:prstGeom prst="rect">
            <a:avLst/>
          </a:prstGeom>
        </p:spPr>
        <p:txBody>
          <a:bodyPr/>
          <a:lstStyle/>
          <a:p>
            <a:r>
              <a:rPr lang="nl-NL" dirty="0"/>
              <a:t>Januari 2024</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p:cNvSpPr/>
          <p:nvPr/>
        </p:nvSpPr>
        <p:spPr>
          <a:xfrm>
            <a:off x="18502112" y="3452393"/>
            <a:ext cx="2929701" cy="7823958"/>
          </a:xfrm>
          <a:prstGeom prst="rect">
            <a:avLst/>
          </a:prstGeom>
          <a:solidFill>
            <a:srgbClr val="F3F1F5"/>
          </a:solidFill>
          <a:ln w="3175">
            <a:miter lim="400000"/>
          </a:ln>
        </p:spPr>
        <p:txBody>
          <a:bodyPr lIns="38100" tIns="38100" rIns="38100" bIns="38100" anchor="ctr"/>
          <a:lstStyle/>
          <a:p>
            <a:pPr marL="0" marR="0" lvl="0" indent="0" algn="ctr" defTabSz="825500" rtl="0" eaLnBrk="1" fontAlgn="auto" latinLnBrk="0" hangingPunct="0">
              <a:lnSpc>
                <a:spcPct val="100000"/>
              </a:lnSpc>
              <a:spcBef>
                <a:spcPts val="0"/>
              </a:spcBef>
              <a:spcAft>
                <a:spcPts val="0"/>
              </a:spcAft>
              <a:buClrTx/>
              <a:buSzTx/>
              <a:buFontTx/>
              <a:buNone/>
              <a:tabLst/>
              <a:defRPr sz="3000" cap="none" spc="0">
                <a:solidFill>
                  <a:srgbClr val="F3F1F5"/>
                </a:solidFill>
                <a:latin typeface="Helvetica Neue Medium"/>
                <a:ea typeface="Helvetica Neue Medium"/>
                <a:cs typeface="Helvetica Neue Medium"/>
                <a:sym typeface="Helvetica Neue Medium"/>
              </a:defRPr>
            </a:pPr>
            <a:endParaRPr kumimoji="0" sz="3000" b="0" i="0" u="none" strike="noStrike" kern="0" cap="none" spc="0" normalizeH="0" baseline="0" noProof="0">
              <a:ln>
                <a:noFill/>
              </a:ln>
              <a:solidFill>
                <a:srgbClr val="F3F1F5"/>
              </a:solidFill>
              <a:effectLst/>
              <a:uLnTx/>
              <a:uFillTx/>
              <a:latin typeface="Helvetica Neue Medium"/>
              <a:sym typeface="Helvetica Neue Medium"/>
            </a:endParaRPr>
          </a:p>
        </p:txBody>
      </p:sp>
      <p:sp>
        <p:nvSpPr>
          <p:cNvPr id="167" name="Rectangle"/>
          <p:cNvSpPr/>
          <p:nvPr/>
        </p:nvSpPr>
        <p:spPr>
          <a:xfrm>
            <a:off x="1559321" y="3452393"/>
            <a:ext cx="16535700" cy="7823958"/>
          </a:xfrm>
          <a:prstGeom prst="rect">
            <a:avLst/>
          </a:prstGeom>
          <a:solidFill>
            <a:srgbClr val="F3F1F5"/>
          </a:solidFill>
          <a:ln w="3175">
            <a:miter lim="400000"/>
          </a:ln>
        </p:spPr>
        <p:txBody>
          <a:bodyPr lIns="38100" tIns="38100" rIns="38100" bIns="38100" anchor="ctr"/>
          <a:lstStyle/>
          <a:p>
            <a:pPr marL="0" marR="0" lvl="0" indent="0" algn="ctr" defTabSz="825500" rtl="0" eaLnBrk="1" fontAlgn="auto" latinLnBrk="0" hangingPunct="0">
              <a:lnSpc>
                <a:spcPct val="100000"/>
              </a:lnSpc>
              <a:spcBef>
                <a:spcPts val="0"/>
              </a:spcBef>
              <a:spcAft>
                <a:spcPts val="0"/>
              </a:spcAft>
              <a:buClrTx/>
              <a:buSzTx/>
              <a:buFontTx/>
              <a:buNone/>
              <a:tabLst/>
              <a:defRPr sz="3000" cap="none" spc="0">
                <a:solidFill>
                  <a:srgbClr val="F3F1F5"/>
                </a:solidFill>
                <a:latin typeface="Helvetica Neue Medium"/>
                <a:ea typeface="Helvetica Neue Medium"/>
                <a:cs typeface="Helvetica Neue Medium"/>
                <a:sym typeface="Helvetica Neue Medium"/>
              </a:defRPr>
            </a:pPr>
            <a:endParaRPr kumimoji="0" sz="3000" b="0" i="0" u="none" strike="noStrike" kern="0" cap="none" spc="0" normalizeH="0" baseline="0" noProof="0">
              <a:ln>
                <a:noFill/>
              </a:ln>
              <a:solidFill>
                <a:srgbClr val="F3F1F5"/>
              </a:solidFill>
              <a:effectLst/>
              <a:uLnTx/>
              <a:uFillTx/>
              <a:latin typeface="Helvetica Neue Medium"/>
              <a:sym typeface="Helvetica Neue Medium"/>
            </a:endParaRPr>
          </a:p>
        </p:txBody>
      </p:sp>
      <p:sp>
        <p:nvSpPr>
          <p:cNvPr id="168" name="Iconen (Klein)"/>
          <p:cNvSpPr txBox="1"/>
          <p:nvPr/>
        </p:nvSpPr>
        <p:spPr>
          <a:xfrm>
            <a:off x="1578215" y="2459755"/>
            <a:ext cx="12012006" cy="56938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l">
              <a:lnSpc>
                <a:spcPct val="100000"/>
              </a:lnSpc>
              <a:defRPr sz="3200" spc="-64">
                <a:solidFill>
                  <a:srgbClr val="E63312"/>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100000"/>
              </a:lnSpc>
              <a:spcBef>
                <a:spcPts val="0"/>
              </a:spcBef>
              <a:spcAft>
                <a:spcPts val="0"/>
              </a:spcAft>
              <a:buClrTx/>
              <a:buSzTx/>
              <a:buFontTx/>
              <a:buNone/>
              <a:tabLst/>
              <a:defRPr/>
            </a:pPr>
            <a:r>
              <a:rPr kumimoji="0" lang="nl-NL" sz="3200" b="0" i="0" u="none" strike="noStrike" kern="0" cap="all" spc="-64" normalizeH="0" baseline="0" noProof="0" dirty="0">
                <a:ln>
                  <a:noFill/>
                </a:ln>
                <a:solidFill>
                  <a:srgbClr val="E63312"/>
                </a:solidFill>
                <a:effectLst/>
                <a:uLnTx/>
                <a:uFillTx/>
                <a:latin typeface="Ridley Grotesk SemiBold Italic"/>
                <a:sym typeface="Ridley Grotesk SemiBold"/>
              </a:rPr>
              <a:t>Systeem van elementaire doelen - Iconen om te gebruiken (Klein)</a:t>
            </a:r>
            <a:endParaRPr kumimoji="0" sz="3200" b="0" i="0" u="none" strike="noStrike" kern="0" cap="all" spc="-64" normalizeH="0" baseline="0" noProof="0" dirty="0">
              <a:ln>
                <a:noFill/>
              </a:ln>
              <a:solidFill>
                <a:srgbClr val="E63312"/>
              </a:solidFill>
              <a:effectLst/>
              <a:uLnTx/>
              <a:uFillTx/>
              <a:latin typeface="Ridley Grotesk SemiBold Italic"/>
              <a:sym typeface="Ridley Grotesk SemiBold"/>
            </a:endParaRPr>
          </a:p>
        </p:txBody>
      </p:sp>
      <p:grpSp>
        <p:nvGrpSpPr>
          <p:cNvPr id="171" name="Group"/>
          <p:cNvGrpSpPr/>
          <p:nvPr/>
        </p:nvGrpSpPr>
        <p:grpSpPr>
          <a:xfrm>
            <a:off x="2583193" y="4475342"/>
            <a:ext cx="1399782" cy="509271"/>
            <a:chOff x="0" y="0"/>
            <a:chExt cx="1399780" cy="509270"/>
          </a:xfrm>
        </p:grpSpPr>
        <p:pic>
          <p:nvPicPr>
            <p:cNvPr id="169" name="icon-geluk.png" descr="icon-geluk.png"/>
            <p:cNvPicPr>
              <a:picLocks noChangeAspect="1"/>
            </p:cNvPicPr>
            <p:nvPr/>
          </p:nvPicPr>
          <p:blipFill>
            <a:blip r:embed="rId2"/>
            <a:stretch>
              <a:fillRect/>
            </a:stretch>
          </p:blipFill>
          <p:spPr>
            <a:xfrm>
              <a:off x="0" y="0"/>
              <a:ext cx="508000" cy="509271"/>
            </a:xfrm>
            <a:prstGeom prst="rect">
              <a:avLst/>
            </a:prstGeom>
            <a:ln w="3175" cap="flat">
              <a:noFill/>
              <a:miter lim="400000"/>
            </a:ln>
            <a:effectLst/>
          </p:spPr>
        </p:pic>
        <p:sp>
          <p:nvSpPr>
            <p:cNvPr id="170" name="Geluk"/>
            <p:cNvSpPr txBox="1"/>
            <p:nvPr/>
          </p:nvSpPr>
          <p:spPr>
            <a:xfrm>
              <a:off x="609840" y="57149"/>
              <a:ext cx="789941" cy="3937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2000" cap="none" spc="-39">
                  <a:solidFill>
                    <a:srgbClr val="5F3072"/>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2000" b="0" i="0" u="none" strike="noStrike" kern="0" cap="none" spc="-39" normalizeH="0" baseline="0" noProof="0">
                  <a:ln>
                    <a:noFill/>
                  </a:ln>
                  <a:solidFill>
                    <a:srgbClr val="5F3072"/>
                  </a:solidFill>
                  <a:effectLst/>
                  <a:uLnTx/>
                  <a:uFillTx/>
                  <a:latin typeface="Ridley Grotesk SemiBold Italic"/>
                  <a:sym typeface="Ridley Grotesk SemiBold"/>
                </a:rPr>
                <a:t>Geluk</a:t>
              </a:r>
            </a:p>
          </p:txBody>
        </p:sp>
      </p:grpSp>
      <p:grpSp>
        <p:nvGrpSpPr>
          <p:cNvPr id="174" name="Group"/>
          <p:cNvGrpSpPr/>
          <p:nvPr/>
        </p:nvGrpSpPr>
        <p:grpSpPr>
          <a:xfrm>
            <a:off x="2583193" y="5240623"/>
            <a:ext cx="4104882" cy="509271"/>
            <a:chOff x="0" y="0"/>
            <a:chExt cx="4104880" cy="509270"/>
          </a:xfrm>
        </p:grpSpPr>
        <p:pic>
          <p:nvPicPr>
            <p:cNvPr id="172" name="icon-participatie.png" descr="icon-participatie.png"/>
            <p:cNvPicPr>
              <a:picLocks noChangeAspect="1"/>
            </p:cNvPicPr>
            <p:nvPr/>
          </p:nvPicPr>
          <p:blipFill>
            <a:blip r:embed="rId3"/>
            <a:stretch>
              <a:fillRect/>
            </a:stretch>
          </p:blipFill>
          <p:spPr>
            <a:xfrm>
              <a:off x="0" y="0"/>
              <a:ext cx="508000" cy="509271"/>
            </a:xfrm>
            <a:prstGeom prst="rect">
              <a:avLst/>
            </a:prstGeom>
            <a:ln w="3175" cap="flat">
              <a:noFill/>
              <a:miter lim="400000"/>
            </a:ln>
            <a:effectLst/>
          </p:spPr>
        </p:pic>
        <p:sp>
          <p:nvSpPr>
            <p:cNvPr id="173" name="Participatie en samenleving"/>
            <p:cNvSpPr txBox="1"/>
            <p:nvPr/>
          </p:nvSpPr>
          <p:spPr>
            <a:xfrm>
              <a:off x="609840" y="58102"/>
              <a:ext cx="3495041" cy="3937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2000" cap="none" spc="-39">
                  <a:solidFill>
                    <a:srgbClr val="5F3072"/>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2000" b="0" i="0" u="none" strike="noStrike" kern="0" cap="none" spc="-39" normalizeH="0" baseline="0" noProof="0">
                  <a:ln>
                    <a:noFill/>
                  </a:ln>
                  <a:solidFill>
                    <a:srgbClr val="5F3072"/>
                  </a:solidFill>
                  <a:effectLst/>
                  <a:uLnTx/>
                  <a:uFillTx/>
                  <a:latin typeface="Ridley Grotesk SemiBold Italic"/>
                  <a:sym typeface="Ridley Grotesk SemiBold"/>
                </a:rPr>
                <a:t>Participatie en samenleving</a:t>
              </a:r>
            </a:p>
          </p:txBody>
        </p:sp>
      </p:grpSp>
      <p:grpSp>
        <p:nvGrpSpPr>
          <p:cNvPr id="177" name="Group"/>
          <p:cNvGrpSpPr/>
          <p:nvPr/>
        </p:nvGrpSpPr>
        <p:grpSpPr>
          <a:xfrm>
            <a:off x="2583193" y="6002390"/>
            <a:ext cx="3823704" cy="508001"/>
            <a:chOff x="0" y="0"/>
            <a:chExt cx="3823702" cy="508000"/>
          </a:xfrm>
        </p:grpSpPr>
        <p:pic>
          <p:nvPicPr>
            <p:cNvPr id="175" name="icon-ontwikkeling.png" descr="icon-ontwikkeling.png"/>
            <p:cNvPicPr>
              <a:picLocks noChangeAspect="1"/>
            </p:cNvPicPr>
            <p:nvPr/>
          </p:nvPicPr>
          <p:blipFill>
            <a:blip r:embed="rId4"/>
            <a:stretch>
              <a:fillRect/>
            </a:stretch>
          </p:blipFill>
          <p:spPr>
            <a:xfrm>
              <a:off x="0" y="0"/>
              <a:ext cx="508000" cy="508000"/>
            </a:xfrm>
            <a:prstGeom prst="rect">
              <a:avLst/>
            </a:prstGeom>
            <a:ln w="3175" cap="flat">
              <a:noFill/>
              <a:miter lim="400000"/>
            </a:ln>
            <a:effectLst/>
          </p:spPr>
        </p:pic>
        <p:sp>
          <p:nvSpPr>
            <p:cNvPr id="176" name="Ontwikkeling en opleiding"/>
            <p:cNvSpPr txBox="1"/>
            <p:nvPr/>
          </p:nvSpPr>
          <p:spPr>
            <a:xfrm>
              <a:off x="609840" y="57149"/>
              <a:ext cx="3213863" cy="3937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2000" cap="none" spc="-39">
                  <a:solidFill>
                    <a:srgbClr val="5F3072"/>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2000" b="0" i="0" u="none" strike="noStrike" kern="0" cap="none" spc="-39" normalizeH="0" baseline="0" noProof="0">
                  <a:ln>
                    <a:noFill/>
                  </a:ln>
                  <a:solidFill>
                    <a:srgbClr val="5F3072"/>
                  </a:solidFill>
                  <a:effectLst/>
                  <a:uLnTx/>
                  <a:uFillTx/>
                  <a:latin typeface="Ridley Grotesk SemiBold Italic"/>
                  <a:sym typeface="Ridley Grotesk SemiBold"/>
                </a:rPr>
                <a:t>Ontwikkeling en opleiding</a:t>
              </a:r>
            </a:p>
          </p:txBody>
        </p:sp>
      </p:grpSp>
      <p:grpSp>
        <p:nvGrpSpPr>
          <p:cNvPr id="180" name="Group"/>
          <p:cNvGrpSpPr/>
          <p:nvPr/>
        </p:nvGrpSpPr>
        <p:grpSpPr>
          <a:xfrm>
            <a:off x="2583193" y="6762252"/>
            <a:ext cx="1874000" cy="508001"/>
            <a:chOff x="0" y="0"/>
            <a:chExt cx="1873998" cy="508000"/>
          </a:xfrm>
        </p:grpSpPr>
        <p:pic>
          <p:nvPicPr>
            <p:cNvPr id="178" name="icon-veiligheid.png" descr="icon-veiligheid.png"/>
            <p:cNvPicPr>
              <a:picLocks noChangeAspect="1"/>
            </p:cNvPicPr>
            <p:nvPr/>
          </p:nvPicPr>
          <p:blipFill>
            <a:blip r:embed="rId5"/>
            <a:stretch>
              <a:fillRect/>
            </a:stretch>
          </p:blipFill>
          <p:spPr>
            <a:xfrm>
              <a:off x="0" y="0"/>
              <a:ext cx="508000" cy="508000"/>
            </a:xfrm>
            <a:prstGeom prst="rect">
              <a:avLst/>
            </a:prstGeom>
            <a:ln w="3175" cap="flat">
              <a:noFill/>
              <a:miter lim="400000"/>
            </a:ln>
            <a:effectLst/>
          </p:spPr>
        </p:pic>
        <p:sp>
          <p:nvSpPr>
            <p:cNvPr id="179" name="Veiligheid"/>
            <p:cNvSpPr txBox="1"/>
            <p:nvPr/>
          </p:nvSpPr>
          <p:spPr>
            <a:xfrm>
              <a:off x="609840" y="58102"/>
              <a:ext cx="1264159" cy="3937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2000" cap="none" spc="-39">
                  <a:solidFill>
                    <a:srgbClr val="5F3072"/>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2000" b="0" i="0" u="none" strike="noStrike" kern="0" cap="none" spc="-39" normalizeH="0" baseline="0" noProof="0">
                  <a:ln>
                    <a:noFill/>
                  </a:ln>
                  <a:solidFill>
                    <a:srgbClr val="5F3072"/>
                  </a:solidFill>
                  <a:effectLst/>
                  <a:uLnTx/>
                  <a:uFillTx/>
                  <a:latin typeface="Ridley Grotesk SemiBold Italic"/>
                  <a:sym typeface="Ridley Grotesk SemiBold"/>
                </a:rPr>
                <a:t>Veiligheid</a:t>
              </a:r>
            </a:p>
          </p:txBody>
        </p:sp>
      </p:grpSp>
      <p:grpSp>
        <p:nvGrpSpPr>
          <p:cNvPr id="183" name="Group"/>
          <p:cNvGrpSpPr/>
          <p:nvPr/>
        </p:nvGrpSpPr>
        <p:grpSpPr>
          <a:xfrm>
            <a:off x="2583193" y="7522114"/>
            <a:ext cx="2148828" cy="508001"/>
            <a:chOff x="0" y="0"/>
            <a:chExt cx="2148826" cy="508000"/>
          </a:xfrm>
        </p:grpSpPr>
        <p:pic>
          <p:nvPicPr>
            <p:cNvPr id="181" name="icon-gezondheid.png" descr="icon-gezondheid.png"/>
            <p:cNvPicPr>
              <a:picLocks noChangeAspect="1"/>
            </p:cNvPicPr>
            <p:nvPr/>
          </p:nvPicPr>
          <p:blipFill>
            <a:blip r:embed="rId6"/>
            <a:stretch>
              <a:fillRect/>
            </a:stretch>
          </p:blipFill>
          <p:spPr>
            <a:xfrm>
              <a:off x="0" y="0"/>
              <a:ext cx="508000" cy="508000"/>
            </a:xfrm>
            <a:prstGeom prst="rect">
              <a:avLst/>
            </a:prstGeom>
            <a:ln w="3175" cap="flat">
              <a:noFill/>
              <a:miter lim="400000"/>
            </a:ln>
            <a:effectLst/>
          </p:spPr>
        </p:pic>
        <p:sp>
          <p:nvSpPr>
            <p:cNvPr id="182" name="Gezondheid"/>
            <p:cNvSpPr txBox="1"/>
            <p:nvPr/>
          </p:nvSpPr>
          <p:spPr>
            <a:xfrm>
              <a:off x="609840" y="57149"/>
              <a:ext cx="1538987" cy="3937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2000" cap="none" spc="-39">
                  <a:solidFill>
                    <a:srgbClr val="5F3072"/>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2000" b="0" i="0" u="none" strike="noStrike" kern="0" cap="none" spc="-39" normalizeH="0" baseline="0" noProof="0">
                  <a:ln>
                    <a:noFill/>
                  </a:ln>
                  <a:solidFill>
                    <a:srgbClr val="5F3072"/>
                  </a:solidFill>
                  <a:effectLst/>
                  <a:uLnTx/>
                  <a:uFillTx/>
                  <a:latin typeface="Ridley Grotesk SemiBold Italic"/>
                  <a:sym typeface="Ridley Grotesk SemiBold"/>
                </a:rPr>
                <a:t>Gezondheid</a:t>
              </a:r>
            </a:p>
          </p:txBody>
        </p:sp>
      </p:grpSp>
      <p:grpSp>
        <p:nvGrpSpPr>
          <p:cNvPr id="186" name="Group"/>
          <p:cNvGrpSpPr/>
          <p:nvPr/>
        </p:nvGrpSpPr>
        <p:grpSpPr>
          <a:xfrm>
            <a:off x="2583193" y="8281976"/>
            <a:ext cx="3407398" cy="509271"/>
            <a:chOff x="0" y="0"/>
            <a:chExt cx="3407396" cy="509270"/>
          </a:xfrm>
        </p:grpSpPr>
        <p:pic>
          <p:nvPicPr>
            <p:cNvPr id="184" name="icon-voedsel.png" descr="icon-voedsel.png"/>
            <p:cNvPicPr>
              <a:picLocks noChangeAspect="1"/>
            </p:cNvPicPr>
            <p:nvPr/>
          </p:nvPicPr>
          <p:blipFill>
            <a:blip r:embed="rId7"/>
            <a:stretch>
              <a:fillRect/>
            </a:stretch>
          </p:blipFill>
          <p:spPr>
            <a:xfrm>
              <a:off x="0" y="0"/>
              <a:ext cx="508000" cy="509271"/>
            </a:xfrm>
            <a:prstGeom prst="rect">
              <a:avLst/>
            </a:prstGeom>
            <a:ln w="3175" cap="flat">
              <a:noFill/>
              <a:miter lim="400000"/>
            </a:ln>
            <a:effectLst/>
          </p:spPr>
        </p:pic>
        <p:sp>
          <p:nvSpPr>
            <p:cNvPr id="185" name="Voedsel en drinkwater"/>
            <p:cNvSpPr txBox="1"/>
            <p:nvPr/>
          </p:nvSpPr>
          <p:spPr>
            <a:xfrm>
              <a:off x="609840" y="56199"/>
              <a:ext cx="2797557" cy="3937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2000" cap="none" spc="-39">
                  <a:solidFill>
                    <a:srgbClr val="5F3072"/>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2000" b="0" i="0" u="none" strike="noStrike" kern="0" cap="none" spc="-39" normalizeH="0" baseline="0" noProof="0">
                  <a:ln>
                    <a:noFill/>
                  </a:ln>
                  <a:solidFill>
                    <a:srgbClr val="5F3072"/>
                  </a:solidFill>
                  <a:effectLst/>
                  <a:uLnTx/>
                  <a:uFillTx/>
                  <a:latin typeface="Ridley Grotesk SemiBold Italic"/>
                  <a:sym typeface="Ridley Grotesk SemiBold"/>
                </a:rPr>
                <a:t>Voedsel en drinkwater</a:t>
              </a:r>
            </a:p>
          </p:txBody>
        </p:sp>
      </p:grpSp>
      <p:grpSp>
        <p:nvGrpSpPr>
          <p:cNvPr id="189" name="Group"/>
          <p:cNvGrpSpPr/>
          <p:nvPr/>
        </p:nvGrpSpPr>
        <p:grpSpPr>
          <a:xfrm>
            <a:off x="2583193" y="9043743"/>
            <a:ext cx="1894066" cy="508001"/>
            <a:chOff x="0" y="0"/>
            <a:chExt cx="1894064" cy="508000"/>
          </a:xfrm>
        </p:grpSpPr>
        <p:pic>
          <p:nvPicPr>
            <p:cNvPr id="187" name="icon-economie.png" descr="icon-economie.png"/>
            <p:cNvPicPr>
              <a:picLocks noChangeAspect="1"/>
            </p:cNvPicPr>
            <p:nvPr/>
          </p:nvPicPr>
          <p:blipFill>
            <a:blip r:embed="rId8"/>
            <a:stretch>
              <a:fillRect/>
            </a:stretch>
          </p:blipFill>
          <p:spPr>
            <a:xfrm>
              <a:off x="0" y="0"/>
              <a:ext cx="508000" cy="508000"/>
            </a:xfrm>
            <a:prstGeom prst="rect">
              <a:avLst/>
            </a:prstGeom>
            <a:ln w="3175" cap="flat">
              <a:noFill/>
              <a:miter lim="400000"/>
            </a:ln>
            <a:effectLst/>
          </p:spPr>
        </p:pic>
        <p:sp>
          <p:nvSpPr>
            <p:cNvPr id="188" name="Economie"/>
            <p:cNvSpPr txBox="1"/>
            <p:nvPr/>
          </p:nvSpPr>
          <p:spPr>
            <a:xfrm>
              <a:off x="609840" y="57149"/>
              <a:ext cx="1284225" cy="3937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2000" cap="none" spc="-39">
                  <a:solidFill>
                    <a:srgbClr val="5F3072"/>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2000" b="0" i="0" u="none" strike="noStrike" kern="0" cap="none" spc="-39" normalizeH="0" baseline="0" noProof="0">
                  <a:ln>
                    <a:noFill/>
                  </a:ln>
                  <a:solidFill>
                    <a:srgbClr val="5F3072"/>
                  </a:solidFill>
                  <a:effectLst/>
                  <a:uLnTx/>
                  <a:uFillTx/>
                  <a:latin typeface="Ridley Grotesk SemiBold Italic"/>
                  <a:sym typeface="Ridley Grotesk SemiBold"/>
                </a:rPr>
                <a:t>Economie</a:t>
              </a:r>
            </a:p>
          </p:txBody>
        </p:sp>
      </p:grpSp>
      <p:grpSp>
        <p:nvGrpSpPr>
          <p:cNvPr id="192" name="Group"/>
          <p:cNvGrpSpPr/>
          <p:nvPr/>
        </p:nvGrpSpPr>
        <p:grpSpPr>
          <a:xfrm>
            <a:off x="2583193" y="9803605"/>
            <a:ext cx="1547610" cy="508001"/>
            <a:chOff x="0" y="0"/>
            <a:chExt cx="1547608" cy="508000"/>
          </a:xfrm>
        </p:grpSpPr>
        <p:pic>
          <p:nvPicPr>
            <p:cNvPr id="190" name="icon-wonen.png" descr="icon-wonen.png"/>
            <p:cNvPicPr>
              <a:picLocks noChangeAspect="1"/>
            </p:cNvPicPr>
            <p:nvPr/>
          </p:nvPicPr>
          <p:blipFill>
            <a:blip r:embed="rId9"/>
            <a:stretch>
              <a:fillRect/>
            </a:stretch>
          </p:blipFill>
          <p:spPr>
            <a:xfrm>
              <a:off x="0" y="0"/>
              <a:ext cx="508000" cy="508000"/>
            </a:xfrm>
            <a:prstGeom prst="rect">
              <a:avLst/>
            </a:prstGeom>
            <a:ln w="3175" cap="flat">
              <a:noFill/>
              <a:miter lim="400000"/>
            </a:ln>
            <a:effectLst/>
          </p:spPr>
        </p:pic>
        <p:sp>
          <p:nvSpPr>
            <p:cNvPr id="191" name="Wonen"/>
            <p:cNvSpPr txBox="1"/>
            <p:nvPr/>
          </p:nvSpPr>
          <p:spPr>
            <a:xfrm>
              <a:off x="609840" y="57149"/>
              <a:ext cx="937769" cy="3937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2000" cap="none" spc="-39">
                  <a:solidFill>
                    <a:srgbClr val="5F3072"/>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2000" b="0" i="0" u="none" strike="noStrike" kern="0" cap="none" spc="-39" normalizeH="0" baseline="0" noProof="0">
                  <a:ln>
                    <a:noFill/>
                  </a:ln>
                  <a:solidFill>
                    <a:srgbClr val="5F3072"/>
                  </a:solidFill>
                  <a:effectLst/>
                  <a:uLnTx/>
                  <a:uFillTx/>
                  <a:latin typeface="Ridley Grotesk SemiBold Italic"/>
                  <a:sym typeface="Ridley Grotesk SemiBold"/>
                </a:rPr>
                <a:t>Wonen</a:t>
              </a:r>
            </a:p>
          </p:txBody>
        </p:sp>
      </p:grpSp>
      <p:grpSp>
        <p:nvGrpSpPr>
          <p:cNvPr id="195" name="Group"/>
          <p:cNvGrpSpPr/>
          <p:nvPr/>
        </p:nvGrpSpPr>
        <p:grpSpPr>
          <a:xfrm>
            <a:off x="10543976" y="4475342"/>
            <a:ext cx="3634125" cy="508001"/>
            <a:chOff x="0" y="0"/>
            <a:chExt cx="3634124" cy="508000"/>
          </a:xfrm>
        </p:grpSpPr>
        <p:pic>
          <p:nvPicPr>
            <p:cNvPr id="193" name="icon-energie.png" descr="icon-energie.png"/>
            <p:cNvPicPr>
              <a:picLocks noChangeAspect="1"/>
            </p:cNvPicPr>
            <p:nvPr/>
          </p:nvPicPr>
          <p:blipFill>
            <a:blip r:embed="rId10"/>
            <a:stretch>
              <a:fillRect/>
            </a:stretch>
          </p:blipFill>
          <p:spPr>
            <a:xfrm>
              <a:off x="0" y="0"/>
              <a:ext cx="508000" cy="508000"/>
            </a:xfrm>
            <a:prstGeom prst="rect">
              <a:avLst/>
            </a:prstGeom>
            <a:ln w="3175" cap="flat">
              <a:noFill/>
              <a:miter lim="400000"/>
            </a:ln>
            <a:effectLst/>
          </p:spPr>
        </p:pic>
        <p:sp>
          <p:nvSpPr>
            <p:cNvPr id="194" name="Energie en grondstoffen"/>
            <p:cNvSpPr txBox="1"/>
            <p:nvPr/>
          </p:nvSpPr>
          <p:spPr>
            <a:xfrm>
              <a:off x="598316" y="57149"/>
              <a:ext cx="3035809" cy="3937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2000" cap="none" spc="-39">
                  <a:solidFill>
                    <a:srgbClr val="5F3072"/>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2000" b="0" i="0" u="none" strike="noStrike" kern="0" cap="none" spc="-39" normalizeH="0" baseline="0" noProof="0">
                  <a:ln>
                    <a:noFill/>
                  </a:ln>
                  <a:solidFill>
                    <a:srgbClr val="5F3072"/>
                  </a:solidFill>
                  <a:effectLst/>
                  <a:uLnTx/>
                  <a:uFillTx/>
                  <a:latin typeface="Ridley Grotesk SemiBold Italic"/>
                  <a:sym typeface="Ridley Grotesk SemiBold"/>
                </a:rPr>
                <a:t>Energie en grondstoffen</a:t>
              </a:r>
            </a:p>
          </p:txBody>
        </p:sp>
      </p:grpSp>
      <p:grpSp>
        <p:nvGrpSpPr>
          <p:cNvPr id="198" name="Group"/>
          <p:cNvGrpSpPr/>
          <p:nvPr/>
        </p:nvGrpSpPr>
        <p:grpSpPr>
          <a:xfrm>
            <a:off x="10543976" y="5240623"/>
            <a:ext cx="1831741" cy="509271"/>
            <a:chOff x="0" y="0"/>
            <a:chExt cx="1831740" cy="509270"/>
          </a:xfrm>
        </p:grpSpPr>
        <p:pic>
          <p:nvPicPr>
            <p:cNvPr id="196" name="icon-mobiliteit.png" descr="icon-mobiliteit.png"/>
            <p:cNvPicPr>
              <a:picLocks noChangeAspect="1"/>
            </p:cNvPicPr>
            <p:nvPr/>
          </p:nvPicPr>
          <p:blipFill>
            <a:blip r:embed="rId11"/>
            <a:stretch>
              <a:fillRect/>
            </a:stretch>
          </p:blipFill>
          <p:spPr>
            <a:xfrm>
              <a:off x="0" y="0"/>
              <a:ext cx="508000" cy="509271"/>
            </a:xfrm>
            <a:prstGeom prst="rect">
              <a:avLst/>
            </a:prstGeom>
            <a:ln w="3175" cap="flat">
              <a:noFill/>
              <a:miter lim="400000"/>
            </a:ln>
            <a:effectLst/>
          </p:spPr>
        </p:pic>
        <p:sp>
          <p:nvSpPr>
            <p:cNvPr id="197" name="Mobiliteit"/>
            <p:cNvSpPr txBox="1"/>
            <p:nvPr/>
          </p:nvSpPr>
          <p:spPr>
            <a:xfrm>
              <a:off x="598316" y="58102"/>
              <a:ext cx="1233425" cy="3937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2000" cap="none" spc="-39">
                  <a:solidFill>
                    <a:srgbClr val="5F3072"/>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2000" b="0" i="0" u="none" strike="noStrike" kern="0" cap="none" spc="-39" normalizeH="0" baseline="0" noProof="0">
                  <a:ln>
                    <a:noFill/>
                  </a:ln>
                  <a:solidFill>
                    <a:srgbClr val="5F3072"/>
                  </a:solidFill>
                  <a:effectLst/>
                  <a:uLnTx/>
                  <a:uFillTx/>
                  <a:latin typeface="Ridley Grotesk SemiBold Italic"/>
                  <a:sym typeface="Ridley Grotesk SemiBold"/>
                </a:rPr>
                <a:t>Mobiliteit</a:t>
              </a:r>
            </a:p>
          </p:txBody>
        </p:sp>
      </p:grpSp>
      <p:grpSp>
        <p:nvGrpSpPr>
          <p:cNvPr id="201" name="Group"/>
          <p:cNvGrpSpPr/>
          <p:nvPr/>
        </p:nvGrpSpPr>
        <p:grpSpPr>
          <a:xfrm>
            <a:off x="10543976" y="6002390"/>
            <a:ext cx="2776621" cy="508001"/>
            <a:chOff x="0" y="0"/>
            <a:chExt cx="2776620" cy="508000"/>
          </a:xfrm>
        </p:grpSpPr>
        <p:pic>
          <p:nvPicPr>
            <p:cNvPr id="199" name="icon-cultuur.png" descr="icon-cultuur.png"/>
            <p:cNvPicPr>
              <a:picLocks noChangeAspect="1"/>
            </p:cNvPicPr>
            <p:nvPr/>
          </p:nvPicPr>
          <p:blipFill>
            <a:blip r:embed="rId12"/>
            <a:stretch>
              <a:fillRect/>
            </a:stretch>
          </p:blipFill>
          <p:spPr>
            <a:xfrm>
              <a:off x="0" y="0"/>
              <a:ext cx="508000" cy="508000"/>
            </a:xfrm>
            <a:prstGeom prst="rect">
              <a:avLst/>
            </a:prstGeom>
            <a:ln w="3175" cap="flat">
              <a:noFill/>
              <a:miter lim="400000"/>
            </a:ln>
            <a:effectLst/>
          </p:spPr>
        </p:pic>
        <p:sp>
          <p:nvSpPr>
            <p:cNvPr id="200" name="Cultuur en media"/>
            <p:cNvSpPr txBox="1"/>
            <p:nvPr/>
          </p:nvSpPr>
          <p:spPr>
            <a:xfrm>
              <a:off x="598316" y="57149"/>
              <a:ext cx="2178305" cy="3937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2000" cap="none" spc="-39">
                  <a:solidFill>
                    <a:srgbClr val="5F3072"/>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2000" b="0" i="0" u="none" strike="noStrike" kern="0" cap="none" spc="-39" normalizeH="0" baseline="0" noProof="0">
                  <a:ln>
                    <a:noFill/>
                  </a:ln>
                  <a:solidFill>
                    <a:srgbClr val="5F3072"/>
                  </a:solidFill>
                  <a:effectLst/>
                  <a:uLnTx/>
                  <a:uFillTx/>
                  <a:latin typeface="Ridley Grotesk SemiBold Italic"/>
                  <a:sym typeface="Ridley Grotesk SemiBold"/>
                </a:rPr>
                <a:t>Cultuur en media</a:t>
              </a:r>
            </a:p>
          </p:txBody>
        </p:sp>
      </p:grpSp>
      <p:grpSp>
        <p:nvGrpSpPr>
          <p:cNvPr id="204" name="Group"/>
          <p:cNvGrpSpPr/>
          <p:nvPr/>
        </p:nvGrpSpPr>
        <p:grpSpPr>
          <a:xfrm>
            <a:off x="10543976" y="6762252"/>
            <a:ext cx="2320945" cy="509271"/>
            <a:chOff x="0" y="0"/>
            <a:chExt cx="2320944" cy="509270"/>
          </a:xfrm>
        </p:grpSpPr>
        <p:pic>
          <p:nvPicPr>
            <p:cNvPr id="202" name="icon-sport.png" descr="icon-sport.png"/>
            <p:cNvPicPr>
              <a:picLocks noChangeAspect="1"/>
            </p:cNvPicPr>
            <p:nvPr/>
          </p:nvPicPr>
          <p:blipFill>
            <a:blip r:embed="rId13"/>
            <a:stretch>
              <a:fillRect/>
            </a:stretch>
          </p:blipFill>
          <p:spPr>
            <a:xfrm>
              <a:off x="0" y="0"/>
              <a:ext cx="508000" cy="509271"/>
            </a:xfrm>
            <a:prstGeom prst="rect">
              <a:avLst/>
            </a:prstGeom>
            <a:ln w="3175" cap="flat">
              <a:noFill/>
              <a:miter lim="400000"/>
            </a:ln>
            <a:effectLst/>
          </p:spPr>
        </p:pic>
        <p:sp>
          <p:nvSpPr>
            <p:cNvPr id="203" name="Sport en spel"/>
            <p:cNvSpPr txBox="1"/>
            <p:nvPr/>
          </p:nvSpPr>
          <p:spPr>
            <a:xfrm>
              <a:off x="598316" y="58102"/>
              <a:ext cx="1722629" cy="3937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2000" cap="none" spc="-39">
                  <a:solidFill>
                    <a:srgbClr val="5F3072"/>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2000" b="0" i="0" u="none" strike="noStrike" kern="0" cap="none" spc="-39" normalizeH="0" baseline="0" noProof="0">
                  <a:ln>
                    <a:noFill/>
                  </a:ln>
                  <a:solidFill>
                    <a:srgbClr val="5F3072"/>
                  </a:solidFill>
                  <a:effectLst/>
                  <a:uLnTx/>
                  <a:uFillTx/>
                  <a:latin typeface="Ridley Grotesk SemiBold Italic"/>
                  <a:sym typeface="Ridley Grotesk SemiBold"/>
                </a:rPr>
                <a:t>Sport en spel</a:t>
              </a:r>
            </a:p>
          </p:txBody>
        </p:sp>
      </p:grpSp>
      <p:grpSp>
        <p:nvGrpSpPr>
          <p:cNvPr id="207" name="Group"/>
          <p:cNvGrpSpPr/>
          <p:nvPr/>
        </p:nvGrpSpPr>
        <p:grpSpPr>
          <a:xfrm>
            <a:off x="10543976" y="7522114"/>
            <a:ext cx="3371489" cy="509271"/>
            <a:chOff x="0" y="0"/>
            <a:chExt cx="3371488" cy="509270"/>
          </a:xfrm>
        </p:grpSpPr>
        <p:pic>
          <p:nvPicPr>
            <p:cNvPr id="205" name="icon-recreatie.png" descr="icon-recreatie.png"/>
            <p:cNvPicPr>
              <a:picLocks noChangeAspect="1"/>
            </p:cNvPicPr>
            <p:nvPr/>
          </p:nvPicPr>
          <p:blipFill>
            <a:blip r:embed="rId14"/>
            <a:stretch>
              <a:fillRect/>
            </a:stretch>
          </p:blipFill>
          <p:spPr>
            <a:xfrm>
              <a:off x="0" y="0"/>
              <a:ext cx="508000" cy="509271"/>
            </a:xfrm>
            <a:prstGeom prst="rect">
              <a:avLst/>
            </a:prstGeom>
            <a:ln w="3175" cap="flat">
              <a:noFill/>
              <a:miter lim="400000"/>
            </a:ln>
            <a:effectLst/>
          </p:spPr>
        </p:pic>
        <p:sp>
          <p:nvSpPr>
            <p:cNvPr id="206" name="Recreatie en toerisme"/>
            <p:cNvSpPr txBox="1"/>
            <p:nvPr/>
          </p:nvSpPr>
          <p:spPr>
            <a:xfrm>
              <a:off x="598316" y="58102"/>
              <a:ext cx="2773173" cy="3937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2000" cap="none" spc="-39">
                  <a:solidFill>
                    <a:srgbClr val="5F3072"/>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2000" b="0" i="0" u="none" strike="noStrike" kern="0" cap="none" spc="-39" normalizeH="0" baseline="0" noProof="0">
                  <a:ln>
                    <a:noFill/>
                  </a:ln>
                  <a:solidFill>
                    <a:srgbClr val="5F3072"/>
                  </a:solidFill>
                  <a:effectLst/>
                  <a:uLnTx/>
                  <a:uFillTx/>
                  <a:latin typeface="Ridley Grotesk SemiBold Italic"/>
                  <a:sym typeface="Ridley Grotesk SemiBold"/>
                </a:rPr>
                <a:t>Recreatie en toerisme</a:t>
              </a:r>
            </a:p>
          </p:txBody>
        </p:sp>
      </p:grpSp>
      <p:grpSp>
        <p:nvGrpSpPr>
          <p:cNvPr id="210" name="Group"/>
          <p:cNvGrpSpPr/>
          <p:nvPr/>
        </p:nvGrpSpPr>
        <p:grpSpPr>
          <a:xfrm>
            <a:off x="10543976" y="8281976"/>
            <a:ext cx="2265319" cy="506734"/>
            <a:chOff x="0" y="0"/>
            <a:chExt cx="2265318" cy="506733"/>
          </a:xfrm>
        </p:grpSpPr>
        <p:pic>
          <p:nvPicPr>
            <p:cNvPr id="208" name="icon-buitenruimte.png" descr="icon-buitenruimte.png"/>
            <p:cNvPicPr>
              <a:picLocks noChangeAspect="1"/>
            </p:cNvPicPr>
            <p:nvPr/>
          </p:nvPicPr>
          <p:blipFill>
            <a:blip r:embed="rId15"/>
            <a:stretch>
              <a:fillRect/>
            </a:stretch>
          </p:blipFill>
          <p:spPr>
            <a:xfrm>
              <a:off x="0" y="0"/>
              <a:ext cx="508000" cy="506734"/>
            </a:xfrm>
            <a:prstGeom prst="rect">
              <a:avLst/>
            </a:prstGeom>
            <a:ln w="3175" cap="flat">
              <a:noFill/>
              <a:miter lim="400000"/>
            </a:ln>
            <a:effectLst/>
          </p:spPr>
        </p:pic>
        <p:sp>
          <p:nvSpPr>
            <p:cNvPr id="209" name="Buitenruimte"/>
            <p:cNvSpPr txBox="1"/>
            <p:nvPr/>
          </p:nvSpPr>
          <p:spPr>
            <a:xfrm>
              <a:off x="598316" y="56199"/>
              <a:ext cx="1667003" cy="3937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2000" cap="none" spc="-39">
                  <a:solidFill>
                    <a:srgbClr val="5F3072"/>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2000" b="0" i="0" u="none" strike="noStrike" kern="0" cap="none" spc="-39" normalizeH="0" baseline="0" noProof="0">
                  <a:ln>
                    <a:noFill/>
                  </a:ln>
                  <a:solidFill>
                    <a:srgbClr val="5F3072"/>
                  </a:solidFill>
                  <a:effectLst/>
                  <a:uLnTx/>
                  <a:uFillTx/>
                  <a:latin typeface="Ridley Grotesk SemiBold Italic"/>
                  <a:sym typeface="Ridley Grotesk SemiBold"/>
                </a:rPr>
                <a:t>Buitenruimte</a:t>
              </a:r>
            </a:p>
          </p:txBody>
        </p:sp>
      </p:grpSp>
      <p:grpSp>
        <p:nvGrpSpPr>
          <p:cNvPr id="213" name="Group"/>
          <p:cNvGrpSpPr/>
          <p:nvPr/>
        </p:nvGrpSpPr>
        <p:grpSpPr>
          <a:xfrm>
            <a:off x="10543976" y="9043743"/>
            <a:ext cx="2693055" cy="506734"/>
            <a:chOff x="0" y="0"/>
            <a:chExt cx="2693054" cy="506733"/>
          </a:xfrm>
        </p:grpSpPr>
        <p:pic>
          <p:nvPicPr>
            <p:cNvPr id="211" name="icon-natuur.png" descr="icon-natuur.png"/>
            <p:cNvPicPr>
              <a:picLocks noChangeAspect="1"/>
            </p:cNvPicPr>
            <p:nvPr/>
          </p:nvPicPr>
          <p:blipFill>
            <a:blip r:embed="rId16"/>
            <a:stretch>
              <a:fillRect/>
            </a:stretch>
          </p:blipFill>
          <p:spPr>
            <a:xfrm>
              <a:off x="0" y="0"/>
              <a:ext cx="508000" cy="506734"/>
            </a:xfrm>
            <a:prstGeom prst="rect">
              <a:avLst/>
            </a:prstGeom>
            <a:ln w="3175" cap="flat">
              <a:noFill/>
              <a:miter lim="400000"/>
            </a:ln>
            <a:effectLst/>
          </p:spPr>
        </p:pic>
        <p:sp>
          <p:nvSpPr>
            <p:cNvPr id="212" name="Natuur en milieu"/>
            <p:cNvSpPr txBox="1"/>
            <p:nvPr/>
          </p:nvSpPr>
          <p:spPr>
            <a:xfrm>
              <a:off x="598316" y="56200"/>
              <a:ext cx="2094739" cy="3937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2000" cap="none" spc="-39">
                  <a:solidFill>
                    <a:srgbClr val="5F3072"/>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2000" b="0" i="0" u="none" strike="noStrike" kern="0" cap="none" spc="-39" normalizeH="0" baseline="0" noProof="0">
                  <a:ln>
                    <a:noFill/>
                  </a:ln>
                  <a:solidFill>
                    <a:srgbClr val="5F3072"/>
                  </a:solidFill>
                  <a:effectLst/>
                  <a:uLnTx/>
                  <a:uFillTx/>
                  <a:latin typeface="Ridley Grotesk SemiBold Italic"/>
                  <a:sym typeface="Ridley Grotesk SemiBold"/>
                </a:rPr>
                <a:t>Natuur en milieu</a:t>
              </a:r>
            </a:p>
          </p:txBody>
        </p:sp>
      </p:grpSp>
      <p:pic>
        <p:nvPicPr>
          <p:cNvPr id="214" name="icon-buitenruimte.png" descr="icon-buitenruimte.png"/>
          <p:cNvPicPr>
            <a:picLocks noChangeAspect="1"/>
          </p:cNvPicPr>
          <p:nvPr/>
        </p:nvPicPr>
        <p:blipFill>
          <a:blip r:embed="rId15"/>
          <a:stretch>
            <a:fillRect/>
          </a:stretch>
        </p:blipFill>
        <p:spPr>
          <a:xfrm>
            <a:off x="19331962" y="9685462"/>
            <a:ext cx="508001" cy="506734"/>
          </a:xfrm>
          <a:prstGeom prst="rect">
            <a:avLst/>
          </a:prstGeom>
          <a:ln w="3175">
            <a:miter lim="400000"/>
          </a:ln>
        </p:spPr>
      </p:pic>
      <p:pic>
        <p:nvPicPr>
          <p:cNvPr id="215" name="icon-cultuur.png" descr="icon-cultuur.png"/>
          <p:cNvPicPr>
            <a:picLocks noChangeAspect="1"/>
          </p:cNvPicPr>
          <p:nvPr/>
        </p:nvPicPr>
        <p:blipFill>
          <a:blip r:embed="rId12"/>
          <a:stretch>
            <a:fillRect/>
          </a:stretch>
        </p:blipFill>
        <p:spPr>
          <a:xfrm>
            <a:off x="20100312" y="4536549"/>
            <a:ext cx="508001" cy="508001"/>
          </a:xfrm>
          <a:prstGeom prst="rect">
            <a:avLst/>
          </a:prstGeom>
          <a:ln w="3175">
            <a:miter lim="400000"/>
          </a:ln>
        </p:spPr>
      </p:pic>
      <p:pic>
        <p:nvPicPr>
          <p:cNvPr id="216" name="icon-economie.png" descr="icon-economie.png"/>
          <p:cNvPicPr>
            <a:picLocks noChangeAspect="1"/>
          </p:cNvPicPr>
          <p:nvPr/>
        </p:nvPicPr>
        <p:blipFill>
          <a:blip r:embed="rId8"/>
          <a:stretch>
            <a:fillRect/>
          </a:stretch>
        </p:blipFill>
        <p:spPr>
          <a:xfrm>
            <a:off x="20057132" y="7486134"/>
            <a:ext cx="508001" cy="508001"/>
          </a:xfrm>
          <a:prstGeom prst="rect">
            <a:avLst/>
          </a:prstGeom>
          <a:ln w="3175">
            <a:miter lim="400000"/>
          </a:ln>
        </p:spPr>
      </p:pic>
      <p:pic>
        <p:nvPicPr>
          <p:cNvPr id="217" name="icon-energie.png" descr="icon-energie.png"/>
          <p:cNvPicPr>
            <a:picLocks noChangeAspect="1"/>
          </p:cNvPicPr>
          <p:nvPr/>
        </p:nvPicPr>
        <p:blipFill>
          <a:blip r:embed="rId10"/>
          <a:stretch>
            <a:fillRect/>
          </a:stretch>
        </p:blipFill>
        <p:spPr>
          <a:xfrm>
            <a:off x="19331962" y="4536549"/>
            <a:ext cx="508001" cy="508001"/>
          </a:xfrm>
          <a:prstGeom prst="rect">
            <a:avLst/>
          </a:prstGeom>
          <a:ln w="3175">
            <a:miter lim="400000"/>
          </a:ln>
        </p:spPr>
      </p:pic>
      <p:pic>
        <p:nvPicPr>
          <p:cNvPr id="218" name="icon-geluk.png" descr="icon-geluk.png"/>
          <p:cNvPicPr>
            <a:picLocks noChangeAspect="1"/>
          </p:cNvPicPr>
          <p:nvPr/>
        </p:nvPicPr>
        <p:blipFill>
          <a:blip r:embed="rId2"/>
          <a:stretch>
            <a:fillRect/>
          </a:stretch>
        </p:blipFill>
        <p:spPr>
          <a:xfrm>
            <a:off x="20057132" y="5285854"/>
            <a:ext cx="508001" cy="509271"/>
          </a:xfrm>
          <a:prstGeom prst="rect">
            <a:avLst/>
          </a:prstGeom>
          <a:ln w="3175">
            <a:miter lim="400000"/>
          </a:ln>
        </p:spPr>
      </p:pic>
      <p:pic>
        <p:nvPicPr>
          <p:cNvPr id="219" name="icon-gezondheid.png" descr="icon-gezondheid.png"/>
          <p:cNvPicPr>
            <a:picLocks noChangeAspect="1"/>
          </p:cNvPicPr>
          <p:nvPr/>
        </p:nvPicPr>
        <p:blipFill>
          <a:blip r:embed="rId6"/>
          <a:stretch>
            <a:fillRect/>
          </a:stretch>
        </p:blipFill>
        <p:spPr>
          <a:xfrm>
            <a:off x="19331962" y="5286807"/>
            <a:ext cx="508001" cy="508001"/>
          </a:xfrm>
          <a:prstGeom prst="rect">
            <a:avLst/>
          </a:prstGeom>
          <a:ln w="3175">
            <a:miter lim="400000"/>
          </a:ln>
        </p:spPr>
      </p:pic>
      <p:pic>
        <p:nvPicPr>
          <p:cNvPr id="220" name="icon-mobiliteit.png" descr="icon-mobiliteit.png"/>
          <p:cNvPicPr>
            <a:picLocks noChangeAspect="1"/>
          </p:cNvPicPr>
          <p:nvPr/>
        </p:nvPicPr>
        <p:blipFill>
          <a:blip r:embed="rId11"/>
          <a:stretch>
            <a:fillRect/>
          </a:stretch>
        </p:blipFill>
        <p:spPr>
          <a:xfrm>
            <a:off x="20057132" y="8867907"/>
            <a:ext cx="508001" cy="509271"/>
          </a:xfrm>
          <a:prstGeom prst="rect">
            <a:avLst/>
          </a:prstGeom>
          <a:ln w="3175">
            <a:miter lim="400000"/>
          </a:ln>
        </p:spPr>
      </p:pic>
      <p:pic>
        <p:nvPicPr>
          <p:cNvPr id="221" name="icon-natuur.png" descr="icon-natuur.png"/>
          <p:cNvPicPr>
            <a:picLocks noChangeAspect="1"/>
          </p:cNvPicPr>
          <p:nvPr/>
        </p:nvPicPr>
        <p:blipFill>
          <a:blip r:embed="rId16"/>
          <a:stretch>
            <a:fillRect/>
          </a:stretch>
        </p:blipFill>
        <p:spPr>
          <a:xfrm>
            <a:off x="19331962" y="8869810"/>
            <a:ext cx="508001" cy="506734"/>
          </a:xfrm>
          <a:prstGeom prst="rect">
            <a:avLst/>
          </a:prstGeom>
          <a:ln w="3175">
            <a:miter lim="400000"/>
          </a:ln>
        </p:spPr>
      </p:pic>
      <p:pic>
        <p:nvPicPr>
          <p:cNvPr id="222" name="icon-ontwikkeling.png" descr="icon-ontwikkeling.png"/>
          <p:cNvPicPr>
            <a:picLocks noChangeAspect="1"/>
          </p:cNvPicPr>
          <p:nvPr/>
        </p:nvPicPr>
        <p:blipFill>
          <a:blip r:embed="rId4"/>
          <a:stretch>
            <a:fillRect/>
          </a:stretch>
        </p:blipFill>
        <p:spPr>
          <a:xfrm>
            <a:off x="20057132" y="8186946"/>
            <a:ext cx="508001" cy="508001"/>
          </a:xfrm>
          <a:prstGeom prst="rect">
            <a:avLst/>
          </a:prstGeom>
          <a:ln w="3175">
            <a:miter lim="400000"/>
          </a:ln>
        </p:spPr>
      </p:pic>
      <p:pic>
        <p:nvPicPr>
          <p:cNvPr id="223" name="icon-participatie.png" descr="icon-participatie.png"/>
          <p:cNvPicPr>
            <a:picLocks noChangeAspect="1"/>
          </p:cNvPicPr>
          <p:nvPr/>
        </p:nvPicPr>
        <p:blipFill>
          <a:blip r:embed="rId3"/>
          <a:stretch>
            <a:fillRect/>
          </a:stretch>
        </p:blipFill>
        <p:spPr>
          <a:xfrm>
            <a:off x="19325612" y="8186946"/>
            <a:ext cx="508001" cy="509271"/>
          </a:xfrm>
          <a:prstGeom prst="rect">
            <a:avLst/>
          </a:prstGeom>
          <a:ln w="3175">
            <a:miter lim="400000"/>
          </a:ln>
        </p:spPr>
      </p:pic>
      <p:pic>
        <p:nvPicPr>
          <p:cNvPr id="224" name="icon-recreatie.png" descr="icon-recreatie.png"/>
          <p:cNvPicPr>
            <a:picLocks noChangeAspect="1"/>
          </p:cNvPicPr>
          <p:nvPr/>
        </p:nvPicPr>
        <p:blipFill>
          <a:blip r:embed="rId14"/>
          <a:stretch>
            <a:fillRect/>
          </a:stretch>
        </p:blipFill>
        <p:spPr>
          <a:xfrm>
            <a:off x="20057132" y="6038017"/>
            <a:ext cx="508001" cy="509271"/>
          </a:xfrm>
          <a:prstGeom prst="rect">
            <a:avLst/>
          </a:prstGeom>
          <a:ln w="3175">
            <a:miter lim="400000"/>
          </a:ln>
        </p:spPr>
      </p:pic>
      <p:pic>
        <p:nvPicPr>
          <p:cNvPr id="225" name="icon-sport.png" descr="icon-sport.png"/>
          <p:cNvPicPr>
            <a:picLocks noChangeAspect="1"/>
          </p:cNvPicPr>
          <p:nvPr/>
        </p:nvPicPr>
        <p:blipFill>
          <a:blip r:embed="rId13"/>
          <a:stretch>
            <a:fillRect/>
          </a:stretch>
        </p:blipFill>
        <p:spPr>
          <a:xfrm>
            <a:off x="19325612" y="6038017"/>
            <a:ext cx="508001" cy="509271"/>
          </a:xfrm>
          <a:prstGeom prst="rect">
            <a:avLst/>
          </a:prstGeom>
          <a:ln w="3175">
            <a:miter lim="400000"/>
          </a:ln>
        </p:spPr>
      </p:pic>
      <p:pic>
        <p:nvPicPr>
          <p:cNvPr id="226" name="icon-veiligheid.png" descr="icon-veiligheid.png"/>
          <p:cNvPicPr>
            <a:picLocks noChangeAspect="1"/>
          </p:cNvPicPr>
          <p:nvPr/>
        </p:nvPicPr>
        <p:blipFill>
          <a:blip r:embed="rId5"/>
          <a:stretch>
            <a:fillRect/>
          </a:stretch>
        </p:blipFill>
        <p:spPr>
          <a:xfrm>
            <a:off x="20057132" y="6792085"/>
            <a:ext cx="508001" cy="508001"/>
          </a:xfrm>
          <a:prstGeom prst="rect">
            <a:avLst/>
          </a:prstGeom>
          <a:ln w="3175">
            <a:miter lim="400000"/>
          </a:ln>
        </p:spPr>
      </p:pic>
      <p:pic>
        <p:nvPicPr>
          <p:cNvPr id="227" name="icon-voedsel.png" descr="icon-voedsel.png"/>
          <p:cNvPicPr>
            <a:picLocks noChangeAspect="1"/>
          </p:cNvPicPr>
          <p:nvPr/>
        </p:nvPicPr>
        <p:blipFill>
          <a:blip r:embed="rId7"/>
          <a:stretch>
            <a:fillRect/>
          </a:stretch>
        </p:blipFill>
        <p:spPr>
          <a:xfrm>
            <a:off x="19325612" y="6791132"/>
            <a:ext cx="508001" cy="509271"/>
          </a:xfrm>
          <a:prstGeom prst="rect">
            <a:avLst/>
          </a:prstGeom>
          <a:ln w="3175">
            <a:miter lim="400000"/>
          </a:ln>
        </p:spPr>
      </p:pic>
      <p:pic>
        <p:nvPicPr>
          <p:cNvPr id="228" name="icon-wonen.png" descr="icon-wonen.png"/>
          <p:cNvPicPr>
            <a:picLocks noChangeAspect="1"/>
          </p:cNvPicPr>
          <p:nvPr/>
        </p:nvPicPr>
        <p:blipFill>
          <a:blip r:embed="rId9"/>
          <a:stretch>
            <a:fillRect/>
          </a:stretch>
        </p:blipFill>
        <p:spPr>
          <a:xfrm>
            <a:off x="19325612" y="7486134"/>
            <a:ext cx="508001" cy="508001"/>
          </a:xfrm>
          <a:prstGeom prst="rect">
            <a:avLst/>
          </a:prstGeom>
          <a:ln w="3175">
            <a:miter lim="400000"/>
          </a:ln>
        </p:spPr>
      </p:pic>
    </p:spTree>
    <p:extLst>
      <p:ext uri="{BB962C8B-B14F-4D97-AF65-F5344CB8AC3E}">
        <p14:creationId xmlns:p14="http://schemas.microsoft.com/office/powerpoint/2010/main" val="33361512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elf individuele doelen per actor invullen">
            <a:extLst>
              <a:ext uri="{FF2B5EF4-FFF2-40B4-BE49-F238E27FC236}">
                <a16:creationId xmlns:a16="http://schemas.microsoft.com/office/drawing/2014/main" id="{4F999EB1-F4FB-13FA-CD7F-16D101CA3EE9}"/>
              </a:ext>
            </a:extLst>
          </p:cNvPr>
          <p:cNvSpPr txBox="1"/>
          <p:nvPr/>
        </p:nvSpPr>
        <p:spPr>
          <a:xfrm>
            <a:off x="814736" y="4265713"/>
            <a:ext cx="10657680" cy="635558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lvl1pPr algn="l">
              <a:lnSpc>
                <a:spcPct val="100000"/>
              </a:lnSpc>
              <a:defRPr sz="2400" cap="none" spc="-48">
                <a:solidFill>
                  <a:srgbClr val="4C1F5F"/>
                </a:solidFill>
                <a:latin typeface="Ridley Grotesk SemiBold Italic"/>
                <a:ea typeface="Ridley Grotesk SemiBold Italic"/>
                <a:cs typeface="Ridley Grotesk SemiBold Italic"/>
                <a:sym typeface="Ridley Grotesk SemiBold"/>
              </a:defRPr>
            </a:lvl1pPr>
          </a:lstStyle>
          <a:p>
            <a:pPr defTabSz="1828800" fontAlgn="base" hangingPunct="1">
              <a:spcBef>
                <a:spcPct val="0"/>
              </a:spcBef>
              <a:spcAft>
                <a:spcPct val="0"/>
              </a:spcAft>
            </a:pPr>
            <a:r>
              <a:rPr lang="nl-NL" sz="4400" b="1" kern="1200" cap="small" spc="0" dirty="0">
                <a:solidFill>
                  <a:srgbClr val="E63312"/>
                </a:solidFill>
              </a:rPr>
              <a:t>Bronvermelding</a:t>
            </a:r>
          </a:p>
          <a:p>
            <a:pPr defTabSz="1828800" fontAlgn="base" hangingPunct="1">
              <a:spcBef>
                <a:spcPct val="0"/>
              </a:spcBef>
              <a:spcAft>
                <a:spcPct val="0"/>
              </a:spcAft>
            </a:pPr>
            <a:endParaRPr lang="nl-NL" sz="3200" b="1" kern="1200" spc="-96" dirty="0"/>
          </a:p>
          <a:p>
            <a:pPr defTabSz="1828800" fontAlgn="base" hangingPunct="1">
              <a:spcBef>
                <a:spcPct val="0"/>
              </a:spcBef>
              <a:spcAft>
                <a:spcPct val="0"/>
              </a:spcAft>
            </a:pPr>
            <a:r>
              <a:rPr lang="nl-NL" sz="3200" kern="1200" spc="-96" dirty="0"/>
              <a:t>Igno Pröpper, </a:t>
            </a:r>
            <a:r>
              <a:rPr lang="nl-NL" sz="3200" i="1" kern="1200" spc="-96" dirty="0"/>
              <a:t>Opgaven Gestuurd Werken</a:t>
            </a:r>
            <a:r>
              <a:rPr lang="nl-NL" sz="3200" kern="1200" spc="-96" dirty="0"/>
              <a:t>, Partners+Pröpper Publicaties, 2023 (</a:t>
            </a:r>
            <a:r>
              <a:rPr lang="nl-NL" sz="3200" kern="1200" spc="-96" dirty="0">
                <a:hlinkClick r:id="rId2"/>
              </a:rPr>
              <a:t>www.opgavengestuurdwerken.nl</a:t>
            </a:r>
            <a:r>
              <a:rPr lang="nl-NL" sz="3200" kern="1200" spc="-96" dirty="0"/>
              <a:t>)</a:t>
            </a:r>
          </a:p>
          <a:p>
            <a:pPr defTabSz="1828800" fontAlgn="base" hangingPunct="1">
              <a:spcBef>
                <a:spcPct val="0"/>
              </a:spcBef>
              <a:spcAft>
                <a:spcPct val="0"/>
              </a:spcAft>
            </a:pPr>
            <a:endParaRPr lang="nl-NL" sz="3200" kern="1200" spc="-96" dirty="0"/>
          </a:p>
          <a:p>
            <a:pPr defTabSz="1828800" fontAlgn="base" hangingPunct="1">
              <a:spcBef>
                <a:spcPct val="0"/>
              </a:spcBef>
              <a:spcAft>
                <a:spcPct val="0"/>
              </a:spcAft>
            </a:pPr>
            <a:endParaRPr lang="nl-NL" sz="3200" kern="1200" spc="-96" dirty="0"/>
          </a:p>
          <a:p>
            <a:pPr defTabSz="1828800" fontAlgn="base" hangingPunct="1">
              <a:spcBef>
                <a:spcPct val="0"/>
              </a:spcBef>
              <a:spcAft>
                <a:spcPct val="0"/>
              </a:spcAft>
            </a:pPr>
            <a:r>
              <a:rPr lang="nl-NL" sz="4400" b="1" kern="1200" cap="small" spc="0" dirty="0">
                <a:solidFill>
                  <a:srgbClr val="E63312"/>
                </a:solidFill>
              </a:rPr>
              <a:t>Contact</a:t>
            </a:r>
          </a:p>
          <a:p>
            <a:pPr defTabSz="1828800" fontAlgn="base" hangingPunct="1">
              <a:spcBef>
                <a:spcPct val="0"/>
              </a:spcBef>
              <a:spcAft>
                <a:spcPct val="0"/>
              </a:spcAft>
            </a:pPr>
            <a:r>
              <a:rPr lang="nl-NL" sz="3200" kern="1200" spc="-96" dirty="0"/>
              <a:t>Voor meer informatie of contact:</a:t>
            </a:r>
          </a:p>
          <a:p>
            <a:pPr defTabSz="1828800" fontAlgn="base" hangingPunct="1">
              <a:spcBef>
                <a:spcPct val="0"/>
              </a:spcBef>
              <a:spcAft>
                <a:spcPct val="0"/>
              </a:spcAft>
            </a:pPr>
            <a:r>
              <a:rPr lang="nl-NL" sz="3200" kern="1200" spc="-96" dirty="0">
                <a:hlinkClick r:id="rId3"/>
              </a:rPr>
              <a:t>info@opgavengestuurdwerken.nl</a:t>
            </a:r>
            <a:endParaRPr lang="nl-NL" sz="3200" kern="1200" spc="-96" dirty="0"/>
          </a:p>
          <a:p>
            <a:pPr defTabSz="1828800" fontAlgn="base" hangingPunct="1">
              <a:spcBef>
                <a:spcPct val="0"/>
              </a:spcBef>
              <a:spcAft>
                <a:spcPct val="0"/>
              </a:spcAft>
            </a:pPr>
            <a:r>
              <a:rPr lang="nl-NL" sz="3200" kern="1200" spc="-96" dirty="0">
                <a:hlinkClick r:id="rId2"/>
              </a:rPr>
              <a:t>www.opgavengestuurdwerken.nl</a:t>
            </a:r>
            <a:endParaRPr lang="nl-NL" sz="3200" kern="1200" spc="-96" dirty="0"/>
          </a:p>
          <a:p>
            <a:pPr defTabSz="1828800" fontAlgn="base" hangingPunct="1">
              <a:spcBef>
                <a:spcPct val="0"/>
              </a:spcBef>
              <a:spcAft>
                <a:spcPct val="0"/>
              </a:spcAft>
            </a:pPr>
            <a:endParaRPr lang="en-US" sz="3200" kern="1200" spc="-96" dirty="0"/>
          </a:p>
          <a:p>
            <a:pPr defTabSz="1828800" fontAlgn="base" hangingPunct="1">
              <a:spcBef>
                <a:spcPct val="0"/>
              </a:spcBef>
              <a:spcAft>
                <a:spcPct val="0"/>
              </a:spcAft>
            </a:pPr>
            <a:endParaRPr sz="3200" b="1" kern="1200" spc="-96" dirty="0"/>
          </a:p>
        </p:txBody>
      </p:sp>
      <p:grpSp>
        <p:nvGrpSpPr>
          <p:cNvPr id="7" name="Groep 6">
            <a:extLst>
              <a:ext uri="{FF2B5EF4-FFF2-40B4-BE49-F238E27FC236}">
                <a16:creationId xmlns:a16="http://schemas.microsoft.com/office/drawing/2014/main" id="{5BD90BEB-2CBA-E77A-9329-571D527182E5}"/>
              </a:ext>
            </a:extLst>
          </p:cNvPr>
          <p:cNvGrpSpPr/>
          <p:nvPr/>
        </p:nvGrpSpPr>
        <p:grpSpPr>
          <a:xfrm>
            <a:off x="11930730" y="-66328"/>
            <a:ext cx="12459624" cy="13782328"/>
            <a:chOff x="5965365" y="-33164"/>
            <a:chExt cx="6229812" cy="6891164"/>
          </a:xfrm>
        </p:grpSpPr>
        <p:sp>
          <p:nvSpPr>
            <p:cNvPr id="4" name="Rectangle">
              <a:extLst>
                <a:ext uri="{FF2B5EF4-FFF2-40B4-BE49-F238E27FC236}">
                  <a16:creationId xmlns:a16="http://schemas.microsoft.com/office/drawing/2014/main" id="{76C73E7C-E94F-E54B-233D-7E2A2F1E6EA0}"/>
                </a:ext>
              </a:extLst>
            </p:cNvPr>
            <p:cNvSpPr>
              <a:spLocks noGrp="1" noRot="1" noMove="1" noResize="1" noEditPoints="1" noAdjustHandles="1" noChangeArrowheads="1" noChangeShapeType="1"/>
            </p:cNvSpPr>
            <p:nvPr/>
          </p:nvSpPr>
          <p:spPr>
            <a:xfrm>
              <a:off x="5965365" y="0"/>
              <a:ext cx="6229812" cy="6858000"/>
            </a:xfrm>
            <a:prstGeom prst="rect">
              <a:avLst/>
            </a:prstGeom>
            <a:solidFill>
              <a:srgbClr val="F3F1F5"/>
            </a:solidFill>
            <a:ln w="3175">
              <a:miter lim="400000"/>
            </a:ln>
          </p:spPr>
          <p:txBody>
            <a:bodyPr lIns="38100" tIns="38100" rIns="38100" bIns="38100" anchor="ctr"/>
            <a:lstStyle/>
            <a:p>
              <a:pPr algn="ctr" defTabSz="825500" fontAlgn="base" hangingPunct="1">
                <a:lnSpc>
                  <a:spcPct val="100000"/>
                </a:lnSpc>
                <a:spcBef>
                  <a:spcPct val="0"/>
                </a:spcBef>
                <a:spcAft>
                  <a:spcPct val="0"/>
                </a:spcAft>
                <a:defRPr sz="3000" cap="none" spc="0">
                  <a:latin typeface="Helvetica Neue Medium"/>
                  <a:ea typeface="Helvetica Neue Medium"/>
                  <a:cs typeface="Helvetica Neue Medium"/>
                  <a:sym typeface="Helvetica Neue Medium"/>
                </a:defRPr>
              </a:pPr>
              <a:endParaRPr sz="3000" kern="1200" cap="none" spc="0">
                <a:solidFill>
                  <a:srgbClr val="5F497A"/>
                </a:solidFill>
                <a:latin typeface="Helvetica Neue Medium"/>
                <a:sym typeface="Helvetica Neue Medium"/>
              </a:endParaRPr>
            </a:p>
          </p:txBody>
        </p:sp>
        <p:pic>
          <p:nvPicPr>
            <p:cNvPr id="1026" name="Picture 2">
              <a:extLst>
                <a:ext uri="{FF2B5EF4-FFF2-40B4-BE49-F238E27FC236}">
                  <a16:creationId xmlns:a16="http://schemas.microsoft.com/office/drawing/2014/main" id="{044231DF-58B2-9265-E545-B7C0E0C1B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44" y="-33164"/>
              <a:ext cx="3567113" cy="6858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3961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conen (Klein)">
            <a:extLst>
              <a:ext uri="{FF2B5EF4-FFF2-40B4-BE49-F238E27FC236}">
                <a16:creationId xmlns:a16="http://schemas.microsoft.com/office/drawing/2014/main" id="{04AE6AA5-21D1-CD64-3B23-43302C0B9E7D}"/>
              </a:ext>
            </a:extLst>
          </p:cNvPr>
          <p:cNvSpPr txBox="1"/>
          <p:nvPr/>
        </p:nvSpPr>
        <p:spPr>
          <a:xfrm>
            <a:off x="2830960" y="4342801"/>
            <a:ext cx="18722080" cy="60631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defTabSz="2438339" fontAlgn="auto" latinLnBrk="0" hangingPunct="0">
              <a:lnSpc>
                <a:spcPct val="100000"/>
              </a:lnSpc>
              <a:spcBef>
                <a:spcPts val="0"/>
              </a:spcBef>
              <a:spcAft>
                <a:spcPts val="0"/>
              </a:spcAft>
              <a:buClrTx/>
              <a:buSzTx/>
              <a:buFontTx/>
              <a:buNone/>
              <a:tabLst/>
              <a:defRPr kumimoji="0" sz="2400" b="0" i="0" u="none" strike="noStrike" cap="none" spc="-48" normalizeH="0" baseline="0">
                <a:ln>
                  <a:noFill/>
                </a:ln>
                <a:solidFill>
                  <a:srgbClr val="4C1F5F"/>
                </a:solidFill>
                <a:effectLst/>
                <a:uFillTx/>
                <a:latin typeface="Ridley Grotesk SemiBold Italic"/>
                <a:ea typeface="Ridley Grotesk SemiBold Italic"/>
                <a:cs typeface="Ridley Grotesk SemiBold Italic"/>
                <a:sym typeface="Ridley Grotesk"/>
              </a:defRPr>
            </a:lvl1pPr>
            <a:lvl2pPr marL="0" marR="0" indent="457200" algn="r" defTabSz="2438339"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2pPr>
            <a:lvl3pPr marL="0" marR="0" indent="914400" algn="r" defTabSz="2438339"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3pPr>
            <a:lvl4pPr marL="0" marR="0" indent="1371600" algn="r" defTabSz="2438339"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4pPr>
            <a:lvl5pPr marL="0" marR="0" indent="1828800" algn="r" defTabSz="2438339"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5pPr>
            <a:lvl6pPr marL="0" marR="0" indent="2286000" algn="r" defTabSz="2438339" fontAlgn="auto"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6pPr>
            <a:lvl7pPr marL="0" marR="0" indent="2743200" algn="r" defTabSz="2438339" fontAlgn="auto"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7pPr>
            <a:lvl8pPr marL="0" marR="0" indent="3200400" algn="r" defTabSz="2438339" fontAlgn="auto"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8pPr>
            <a:lvl9pPr marL="0" marR="0" indent="3657600" algn="r" defTabSz="2438339" fontAlgn="auto"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9pPr>
          </a:lstStyle>
          <a:p>
            <a:pPr marL="0" marR="0" lvl="0" indent="0" algn="l" defTabSz="4876678" eaLnBrk="1" fontAlgn="auto" latinLnBrk="0" hangingPunct="0">
              <a:lnSpc>
                <a:spcPct val="100000"/>
              </a:lnSpc>
              <a:spcBef>
                <a:spcPts val="0"/>
              </a:spcBef>
              <a:spcAft>
                <a:spcPts val="0"/>
              </a:spcAft>
              <a:buClrTx/>
              <a:buSzTx/>
              <a:buFontTx/>
              <a:buNone/>
              <a:tabLst/>
              <a:defRPr/>
            </a:pPr>
            <a:r>
              <a:rPr kumimoji="0" lang="nl-NL" sz="4800" b="0" i="0" u="none" strike="noStrike" kern="1200" cap="none" spc="-96" normalizeH="0" baseline="0" noProof="0" dirty="0">
                <a:ln>
                  <a:noFill/>
                </a:ln>
                <a:solidFill>
                  <a:srgbClr val="4C1F5F"/>
                </a:solidFill>
                <a:effectLst/>
                <a:uLnTx/>
                <a:uFillTx/>
                <a:latin typeface="Ridley Grotesk SemiBold Italic"/>
                <a:sym typeface="Ridley Grotesk"/>
              </a:rPr>
              <a:t>Het realiseren van een duurzame economie op bedrijventerrein ‘Voorspoed’</a:t>
            </a:r>
          </a:p>
          <a:p>
            <a:pPr marL="0" marR="0" lvl="0" indent="0" algn="l" defTabSz="4876678"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ctr" defTabSz="4876678" eaLnBrk="1" fontAlgn="auto" latinLnBrk="0" hangingPunct="0">
              <a:lnSpc>
                <a:spcPct val="100000"/>
              </a:lnSpc>
              <a:spcBef>
                <a:spcPts val="0"/>
              </a:spcBef>
              <a:spcAft>
                <a:spcPts val="0"/>
              </a:spcAft>
              <a:buClrTx/>
              <a:buSzTx/>
              <a:buFontTx/>
              <a:buNone/>
              <a:tabLst/>
              <a:defRPr/>
            </a:pPr>
            <a:r>
              <a:rPr kumimoji="0" lang="nl-NL" sz="2400" b="0" i="0" u="none" strike="noStrike" kern="1200" cap="none" spc="-96" normalizeH="0" baseline="0" noProof="0" dirty="0">
                <a:ln>
                  <a:noFill/>
                </a:ln>
                <a:solidFill>
                  <a:srgbClr val="4C1F5F"/>
                </a:solidFill>
                <a:effectLst/>
                <a:uLnTx/>
                <a:uFillTx/>
                <a:latin typeface="Ridley Grotesk SemiBold Italic"/>
                <a:sym typeface="Ridley Grotesk"/>
              </a:rPr>
              <a:t>NB: in het boek Opgaven Gestuurd Werken van Igno Pröpper tref je meerdere voorbeelden aan.</a:t>
            </a:r>
            <a:endParaRPr kumimoji="0" sz="4800" b="0" i="0" u="none" strike="noStrike" kern="1200" cap="none" spc="-96" normalizeH="0" baseline="0" noProof="0" dirty="0">
              <a:ln>
                <a:noFill/>
              </a:ln>
              <a:solidFill>
                <a:srgbClr val="4C1F5F"/>
              </a:solidFill>
              <a:effectLst/>
              <a:uLnTx/>
              <a:uFillTx/>
              <a:latin typeface="Ridley Grotesk SemiBold Italic"/>
              <a:sym typeface="Ridley Grotesk"/>
            </a:endParaRPr>
          </a:p>
        </p:txBody>
      </p:sp>
      <p:sp>
        <p:nvSpPr>
          <p:cNvPr id="3" name="Tekstvak 2">
            <a:extLst>
              <a:ext uri="{FF2B5EF4-FFF2-40B4-BE49-F238E27FC236}">
                <a16:creationId xmlns:a16="http://schemas.microsoft.com/office/drawing/2014/main" id="{E84A2637-A749-610A-77FE-13F2AF1A126A}"/>
              </a:ext>
            </a:extLst>
          </p:cNvPr>
          <p:cNvSpPr txBox="1"/>
          <p:nvPr/>
        </p:nvSpPr>
        <p:spPr>
          <a:xfrm>
            <a:off x="5628328" y="3204028"/>
            <a:ext cx="13127343" cy="1138773"/>
          </a:xfrm>
          <a:prstGeom prst="rect">
            <a:avLst/>
          </a:prstGeom>
          <a:ln w="3175">
            <a:miter lim="400000"/>
          </a:ln>
        </p:spPr>
        <p:txBody>
          <a:bodyPr wrap="square" lIns="76200" tIns="76200" rIns="76200" bIns="762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defTabSz="2438339" fontAlgn="auto" latinLnBrk="0" hangingPunct="0">
              <a:lnSpc>
                <a:spcPct val="100000"/>
              </a:lnSpc>
              <a:spcBef>
                <a:spcPts val="0"/>
              </a:spcBef>
              <a:spcAft>
                <a:spcPts val="0"/>
              </a:spcAft>
              <a:buClrTx/>
              <a:buSzTx/>
              <a:buFontTx/>
              <a:buNone/>
              <a:tabLst/>
              <a:defRPr kumimoji="0" sz="3200" b="0" i="0" u="none" strike="noStrike" cap="all" spc="-64" normalizeH="0" baseline="0">
                <a:ln>
                  <a:noFill/>
                </a:ln>
                <a:solidFill>
                  <a:srgbClr val="E63312"/>
                </a:solidFill>
                <a:effectLst/>
                <a:uFillTx/>
                <a:latin typeface="Ridley Grotesk SemiBold Italic"/>
                <a:ea typeface="Ridley Grotesk SemiBold Italic"/>
                <a:cs typeface="Ridley Grotesk SemiBold Italic"/>
                <a:sym typeface="Ridley Grotesk"/>
              </a:defRPr>
            </a:lvl1pPr>
            <a:lvl2pPr marL="0" marR="0" indent="457200" algn="r" defTabSz="2438339"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2pPr>
            <a:lvl3pPr marL="0" marR="0" indent="914400" algn="r" defTabSz="2438339"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3pPr>
            <a:lvl4pPr marL="0" marR="0" indent="1371600" algn="r" defTabSz="2438339"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4pPr>
            <a:lvl5pPr marL="0" marR="0" indent="1828800" algn="r" defTabSz="2438339"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5pPr>
            <a:lvl6pPr marL="0" marR="0" indent="2286000" algn="r" defTabSz="2438339" fontAlgn="auto"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6pPr>
            <a:lvl7pPr marL="0" marR="0" indent="2743200" algn="r" defTabSz="2438339" fontAlgn="auto"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7pPr>
            <a:lvl8pPr marL="0" marR="0" indent="3200400" algn="r" defTabSz="2438339" fontAlgn="auto"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8pPr>
            <a:lvl9pPr marL="0" marR="0" indent="3657600" algn="r" defTabSz="2438339" fontAlgn="auto"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9pPr>
          </a:lstStyle>
          <a:p>
            <a:pPr marL="0" marR="0" lvl="0" indent="0" algn="l" defTabSz="4876678" eaLnBrk="1" fontAlgn="auto" latinLnBrk="0" hangingPunct="0">
              <a:lnSpc>
                <a:spcPct val="100000"/>
              </a:lnSpc>
              <a:spcBef>
                <a:spcPts val="0"/>
              </a:spcBef>
              <a:spcAft>
                <a:spcPts val="0"/>
              </a:spcAft>
              <a:buClrTx/>
              <a:buSzTx/>
              <a:buFontTx/>
              <a:buNone/>
              <a:tabLst/>
              <a:defRPr/>
            </a:pPr>
            <a:r>
              <a:rPr kumimoji="0" lang="nl-NL" sz="6400" b="0" i="0" u="none" strike="noStrike" kern="1200" cap="all" spc="-128" normalizeH="0" baseline="0" noProof="0" dirty="0">
                <a:ln>
                  <a:noFill/>
                </a:ln>
                <a:solidFill>
                  <a:srgbClr val="E63312"/>
                </a:solidFill>
                <a:effectLst/>
                <a:uLnTx/>
                <a:uFillTx/>
                <a:latin typeface="Ridley Grotesk SemiBold Italic"/>
                <a:sym typeface="Ridley Grotesk"/>
              </a:rPr>
              <a:t>Format en Voorbeeld ter inspiratie</a:t>
            </a:r>
          </a:p>
        </p:txBody>
      </p:sp>
    </p:spTree>
    <p:extLst>
      <p:ext uri="{BB962C8B-B14F-4D97-AF65-F5344CB8AC3E}">
        <p14:creationId xmlns:p14="http://schemas.microsoft.com/office/powerpoint/2010/main" val="150637397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a:extLst>
              <a:ext uri="{FF2B5EF4-FFF2-40B4-BE49-F238E27FC236}">
                <a16:creationId xmlns:a16="http://schemas.microsoft.com/office/drawing/2014/main" id="{F3757845-5F40-4B5C-0ED4-4B66ECE48CE5}"/>
              </a:ext>
            </a:extLst>
          </p:cNvPr>
          <p:cNvGrpSpPr/>
          <p:nvPr/>
        </p:nvGrpSpPr>
        <p:grpSpPr>
          <a:xfrm>
            <a:off x="11471918" y="0"/>
            <a:ext cx="12912082" cy="13716000"/>
            <a:chOff x="11471918" y="0"/>
            <a:chExt cx="12912082" cy="13716000"/>
          </a:xfrm>
        </p:grpSpPr>
        <p:sp>
          <p:nvSpPr>
            <p:cNvPr id="35" name="Rectangle">
              <a:extLst>
                <a:ext uri="{FF2B5EF4-FFF2-40B4-BE49-F238E27FC236}">
                  <a16:creationId xmlns:a16="http://schemas.microsoft.com/office/drawing/2014/main" id="{487B31B0-5AF9-2057-89FF-50B941C28711}"/>
                </a:ext>
              </a:extLst>
            </p:cNvPr>
            <p:cNvSpPr/>
            <p:nvPr/>
          </p:nvSpPr>
          <p:spPr>
            <a:xfrm>
              <a:off x="11471918" y="0"/>
              <a:ext cx="12912082" cy="13716000"/>
            </a:xfrm>
            <a:prstGeom prst="rect">
              <a:avLst/>
            </a:prstGeom>
            <a:solidFill>
              <a:srgbClr val="F3F1F5"/>
            </a:solidFill>
            <a:ln w="3175">
              <a:miter lim="400000"/>
            </a:ln>
          </p:spPr>
          <p:txBody>
            <a:bodyPr lIns="38100" tIns="38100" rIns="38100" bIns="38100" anchor="ctr"/>
            <a:lstStyle/>
            <a:p>
              <a:pPr algn="ctr" defTabSz="825500" hangingPunct="1">
                <a:lnSpc>
                  <a:spcPct val="100000"/>
                </a:lnSpc>
                <a:defRPr sz="3000" cap="none" spc="0">
                  <a:latin typeface="Helvetica Neue Medium"/>
                  <a:ea typeface="Helvetica Neue Medium"/>
                  <a:cs typeface="Helvetica Neue Medium"/>
                  <a:sym typeface="Helvetica Neue Medium"/>
                </a:defRPr>
              </a:pPr>
              <a:endParaRPr sz="3000" kern="1200" cap="none" spc="0" dirty="0">
                <a:solidFill>
                  <a:srgbClr val="E3000B"/>
                </a:solidFill>
                <a:latin typeface="Ridley Grotesk SemiBold Italic"/>
                <a:sym typeface="Helvetica Neue Medium"/>
              </a:endParaRPr>
            </a:p>
          </p:txBody>
        </p:sp>
        <p:pic>
          <p:nvPicPr>
            <p:cNvPr id="20" name="Afbeelding 19" descr="Afbeelding met cirkel, Graphics, schermopname, ontwerp&#10;&#10;Automatisch gegenereerde beschrijving">
              <a:extLst>
                <a:ext uri="{FF2B5EF4-FFF2-40B4-BE49-F238E27FC236}">
                  <a16:creationId xmlns:a16="http://schemas.microsoft.com/office/drawing/2014/main" id="{F63478E3-CAAF-0962-456E-C223BBAD71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56204" y="11794026"/>
              <a:ext cx="1120150" cy="1435591"/>
            </a:xfrm>
            <a:prstGeom prst="rect">
              <a:avLst/>
            </a:prstGeom>
          </p:spPr>
        </p:pic>
      </p:grpSp>
      <p:sp>
        <p:nvSpPr>
          <p:cNvPr id="3" name="Zelf individuele doelen per actor invullen">
            <a:extLst>
              <a:ext uri="{FF2B5EF4-FFF2-40B4-BE49-F238E27FC236}">
                <a16:creationId xmlns:a16="http://schemas.microsoft.com/office/drawing/2014/main" id="{5BCC9787-9970-3C10-2C3D-23AD3F904C49}"/>
              </a:ext>
            </a:extLst>
          </p:cNvPr>
          <p:cNvSpPr txBox="1"/>
          <p:nvPr/>
        </p:nvSpPr>
        <p:spPr>
          <a:xfrm>
            <a:off x="255416" y="151379"/>
            <a:ext cx="10657680" cy="241604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nchor="ctr">
            <a:spAutoFit/>
          </a:bodyPr>
          <a:lstStyle>
            <a:lvl1pPr algn="l">
              <a:lnSpc>
                <a:spcPct val="100000"/>
              </a:lnSpc>
              <a:defRPr sz="2400" cap="none" spc="-48">
                <a:solidFill>
                  <a:srgbClr val="4C1F5F"/>
                </a:solidFill>
                <a:latin typeface="Ridley Grotesk SemiBold Italic"/>
                <a:ea typeface="Ridley Grotesk SemiBold Italic"/>
                <a:cs typeface="Ridley Grotesk SemiBold Italic"/>
                <a:sym typeface="Ridley Grotesk SemiBold"/>
              </a:defRPr>
            </a:lvl1pPr>
          </a:lstStyle>
          <a:p>
            <a:pPr defTabSz="1828800" hangingPunct="1">
              <a:defRPr/>
            </a:pPr>
            <a:r>
              <a:rPr lang="nl-NL" sz="4400" b="1" kern="1200" cap="small" spc="0" dirty="0">
                <a:solidFill>
                  <a:srgbClr val="E63312"/>
                </a:solidFill>
              </a:rPr>
              <a:t>co-creatiecirkel:</a:t>
            </a:r>
          </a:p>
          <a:p>
            <a:pPr defTabSz="1828800" hangingPunct="1">
              <a:defRPr/>
            </a:pPr>
            <a:r>
              <a:rPr lang="nl-NL" sz="4400" kern="1200" cap="small" spc="0" dirty="0">
                <a:solidFill>
                  <a:srgbClr val="E63312"/>
                </a:solidFill>
              </a:rPr>
              <a:t>‘gemeenschappelijke en individuele doelen’</a:t>
            </a:r>
          </a:p>
          <a:p>
            <a:pPr defTabSz="1828800" hangingPunct="1">
              <a:defRPr/>
            </a:pPr>
            <a:r>
              <a:rPr lang="nl-NL" sz="3200" b="1" kern="1200" spc="-96" dirty="0"/>
              <a:t>Aan welke </a:t>
            </a:r>
            <a:r>
              <a:rPr lang="nl-NL" sz="3200" b="1" kern="1200" spc="0" dirty="0"/>
              <a:t>gemeenschappelijke</a:t>
            </a:r>
            <a:r>
              <a:rPr lang="nl-NL" sz="3200" b="1" kern="1200" spc="-96" dirty="0"/>
              <a:t> en individuele doelen draagt de opgave bij?</a:t>
            </a:r>
            <a:endParaRPr sz="3200" b="1" kern="1200" spc="-96" dirty="0"/>
          </a:p>
        </p:txBody>
      </p:sp>
      <p:sp>
        <p:nvSpPr>
          <p:cNvPr id="46" name="zelf individuele doelen per actor invullen">
            <a:extLst>
              <a:ext uri="{FF2B5EF4-FFF2-40B4-BE49-F238E27FC236}">
                <a16:creationId xmlns:a16="http://schemas.microsoft.com/office/drawing/2014/main" id="{803B59CC-4F49-EFC8-C34C-536412B654F9}"/>
              </a:ext>
            </a:extLst>
          </p:cNvPr>
          <p:cNvSpPr txBox="1"/>
          <p:nvPr/>
        </p:nvSpPr>
        <p:spPr>
          <a:xfrm>
            <a:off x="12403598" y="5166025"/>
            <a:ext cx="6858072" cy="56938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l">
              <a:lnSpc>
                <a:spcPct val="100000"/>
              </a:lnSpc>
              <a:defRPr sz="3200" spc="-64">
                <a:solidFill>
                  <a:srgbClr val="E63312"/>
                </a:solidFill>
                <a:latin typeface="Ridley Grotesk SemiBold Italic"/>
                <a:ea typeface="Ridley Grotesk SemiBold Italic"/>
                <a:cs typeface="Ridley Grotesk SemiBold Italic"/>
                <a:sym typeface="Ridley Grotesk SemiBold"/>
              </a:defRPr>
            </a:lvl1pPr>
          </a:lstStyle>
          <a:p>
            <a:pPr defTabSz="1828800" hangingPunct="1">
              <a:defRPr/>
            </a:pPr>
            <a:r>
              <a:rPr lang="nl-NL" b="1" kern="1200" cap="small" spc="0" dirty="0"/>
              <a:t>individuele doelen</a:t>
            </a:r>
          </a:p>
        </p:txBody>
      </p:sp>
      <p:grpSp>
        <p:nvGrpSpPr>
          <p:cNvPr id="6" name="Groep 5">
            <a:extLst>
              <a:ext uri="{FF2B5EF4-FFF2-40B4-BE49-F238E27FC236}">
                <a16:creationId xmlns:a16="http://schemas.microsoft.com/office/drawing/2014/main" id="{DBD1CB53-F433-7A5B-A6A1-EDD855C2327D}"/>
              </a:ext>
            </a:extLst>
          </p:cNvPr>
          <p:cNvGrpSpPr/>
          <p:nvPr/>
        </p:nvGrpSpPr>
        <p:grpSpPr>
          <a:xfrm>
            <a:off x="18336109" y="6207366"/>
            <a:ext cx="5791064" cy="4719320"/>
            <a:chOff x="9013025" y="2629640"/>
            <a:chExt cx="2895532" cy="2359660"/>
          </a:xfrm>
        </p:grpSpPr>
        <p:grpSp>
          <p:nvGrpSpPr>
            <p:cNvPr id="50" name="Groep 49">
              <a:extLst>
                <a:ext uri="{FF2B5EF4-FFF2-40B4-BE49-F238E27FC236}">
                  <a16:creationId xmlns:a16="http://schemas.microsoft.com/office/drawing/2014/main" id="{5399E874-4E67-D747-B13C-C56FEC975C41}"/>
                </a:ext>
              </a:extLst>
            </p:cNvPr>
            <p:cNvGrpSpPr/>
            <p:nvPr/>
          </p:nvGrpSpPr>
          <p:grpSpPr>
            <a:xfrm>
              <a:off x="9013025" y="2629640"/>
              <a:ext cx="2884652" cy="372620"/>
              <a:chOff x="11904245" y="4950708"/>
              <a:chExt cx="5769303" cy="745240"/>
            </a:xfrm>
          </p:grpSpPr>
          <p:pic>
            <p:nvPicPr>
              <p:cNvPr id="51" name="Afbeelding 50">
                <a:extLst>
                  <a:ext uri="{FF2B5EF4-FFF2-40B4-BE49-F238E27FC236}">
                    <a16:creationId xmlns:a16="http://schemas.microsoft.com/office/drawing/2014/main" id="{0C7D3DB7-0737-0FC8-FC8A-A4A557804C85}"/>
                  </a:ext>
                </a:extLst>
              </p:cNvPr>
              <p:cNvPicPr>
                <a:picLocks noChangeAspect="1"/>
              </p:cNvPicPr>
              <p:nvPr/>
            </p:nvPicPr>
            <p:blipFill rotWithShape="1">
              <a:blip r:embed="rId3"/>
              <a:srcRect l="4259" t="7222" r="5741" b="2222"/>
              <a:stretch/>
            </p:blipFill>
            <p:spPr>
              <a:xfrm>
                <a:off x="11904245" y="4950708"/>
                <a:ext cx="740664" cy="745240"/>
              </a:xfrm>
              <a:prstGeom prst="rect">
                <a:avLst/>
              </a:prstGeom>
            </p:spPr>
          </p:pic>
          <p:sp>
            <p:nvSpPr>
              <p:cNvPr id="52" name="Gezondheid">
                <a:extLst>
                  <a:ext uri="{FF2B5EF4-FFF2-40B4-BE49-F238E27FC236}">
                    <a16:creationId xmlns:a16="http://schemas.microsoft.com/office/drawing/2014/main" id="{5479F693-BAC0-2A4B-8136-12B0904284E6}"/>
                  </a:ext>
                </a:extLst>
              </p:cNvPr>
              <p:cNvSpPr txBox="1"/>
              <p:nvPr/>
            </p:nvSpPr>
            <p:spPr>
              <a:xfrm>
                <a:off x="12892945" y="5060605"/>
                <a:ext cx="4780603" cy="538609"/>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b="1" kern="1200" spc="0" dirty="0"/>
                  <a:t>Ondernemersorganisaties</a:t>
                </a:r>
              </a:p>
            </p:txBody>
          </p:sp>
        </p:grpSp>
        <p:sp>
          <p:nvSpPr>
            <p:cNvPr id="71" name="Gezondheid">
              <a:extLst>
                <a:ext uri="{FF2B5EF4-FFF2-40B4-BE49-F238E27FC236}">
                  <a16:creationId xmlns:a16="http://schemas.microsoft.com/office/drawing/2014/main" id="{05B3B99D-F989-246E-72F7-9B282230379E}"/>
                </a:ext>
              </a:extLst>
            </p:cNvPr>
            <p:cNvSpPr txBox="1">
              <a:spLocks/>
            </p:cNvSpPr>
            <p:nvPr/>
          </p:nvSpPr>
          <p:spPr>
            <a:xfrm>
              <a:off x="9068050" y="3174830"/>
              <a:ext cx="2840507" cy="1814470"/>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no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fontAlgn="base" hangingPunct="1">
                <a:lnSpc>
                  <a:spcPct val="100000"/>
                </a:lnSpc>
                <a:spcBef>
                  <a:spcPct val="0"/>
                </a:spcBef>
                <a:spcAft>
                  <a:spcPct val="0"/>
                </a:spcAft>
                <a:defRPr/>
              </a:pPr>
              <a:r>
                <a:rPr lang="nl-NL" sz="2000" i="1" kern="1200" spc="0" dirty="0"/>
                <a:t>Lokale Industriële Vereniging</a:t>
              </a:r>
            </a:p>
            <a:p>
              <a:pPr marL="342900" indent="-342900" defTabSz="1828800" fontAlgn="base" hangingPunct="1">
                <a:lnSpc>
                  <a:spcPct val="100000"/>
                </a:lnSpc>
                <a:spcBef>
                  <a:spcPct val="0"/>
                </a:spcBef>
                <a:spcAft>
                  <a:spcPct val="0"/>
                </a:spcAft>
                <a:buFont typeface="Arial" panose="020B0604020202020204" pitchFamily="34" charset="0"/>
                <a:buChar char="•"/>
                <a:defRPr/>
              </a:pPr>
              <a:r>
                <a:rPr lang="nl-NL" sz="2000" kern="1200" spc="0" dirty="0"/>
                <a:t>Economie: Goed vestigingsklimaat</a:t>
              </a:r>
            </a:p>
            <a:p>
              <a:pPr marL="342900" indent="-342900" defTabSz="1828800" fontAlgn="base" hangingPunct="1">
                <a:lnSpc>
                  <a:spcPct val="100000"/>
                </a:lnSpc>
                <a:spcBef>
                  <a:spcPct val="0"/>
                </a:spcBef>
                <a:spcAft>
                  <a:spcPct val="0"/>
                </a:spcAft>
                <a:buFont typeface="Arial" panose="020B0604020202020204" pitchFamily="34" charset="0"/>
                <a:buChar char="•"/>
                <a:defRPr/>
              </a:pPr>
              <a:r>
                <a:rPr lang="nl-NL" sz="2000" kern="1200" spc="0" dirty="0"/>
                <a:t>Participatie en samenleving: Goede samenwerking tussen ondernemers en tussen ondernemers en gemeente (plus andere overheden en organisatie).</a:t>
              </a:r>
            </a:p>
            <a:p>
              <a:pPr marL="342900" indent="-342900" defTabSz="1828800" fontAlgn="base" hangingPunct="1">
                <a:lnSpc>
                  <a:spcPct val="100000"/>
                </a:lnSpc>
                <a:spcBef>
                  <a:spcPct val="0"/>
                </a:spcBef>
                <a:spcAft>
                  <a:spcPct val="0"/>
                </a:spcAft>
                <a:buFont typeface="Arial" panose="020B0604020202020204" pitchFamily="34" charset="0"/>
                <a:buChar char="•"/>
                <a:defRPr/>
              </a:pPr>
              <a:endParaRPr lang="nl-NL" sz="2000" kern="1200" spc="0" dirty="0"/>
            </a:p>
            <a:p>
              <a:pPr defTabSz="1828800" fontAlgn="base" hangingPunct="1">
                <a:lnSpc>
                  <a:spcPct val="100000"/>
                </a:lnSpc>
                <a:spcBef>
                  <a:spcPct val="0"/>
                </a:spcBef>
                <a:spcAft>
                  <a:spcPct val="0"/>
                </a:spcAft>
                <a:defRPr/>
              </a:pPr>
              <a:r>
                <a:rPr lang="nl-NL" sz="2000" i="1" kern="1200" spc="0" dirty="0"/>
                <a:t>VNO-NCW</a:t>
              </a:r>
            </a:p>
            <a:p>
              <a:pPr marL="342900" indent="-342900" defTabSz="1828800" fontAlgn="base" hangingPunct="1">
                <a:lnSpc>
                  <a:spcPct val="100000"/>
                </a:lnSpc>
                <a:spcBef>
                  <a:spcPct val="0"/>
                </a:spcBef>
                <a:spcAft>
                  <a:spcPct val="0"/>
                </a:spcAft>
                <a:buFont typeface="Arial" panose="020B0604020202020204" pitchFamily="34" charset="0"/>
                <a:buChar char="•"/>
                <a:defRPr/>
              </a:pPr>
              <a:r>
                <a:rPr lang="nl-NL" sz="2000" kern="1200" spc="0" dirty="0"/>
                <a:t>Economie: Goed vestigingsklimaat</a:t>
              </a:r>
            </a:p>
            <a:p>
              <a:pPr marL="342900" indent="-342900" defTabSz="1828800" fontAlgn="base" hangingPunct="1">
                <a:lnSpc>
                  <a:spcPct val="100000"/>
                </a:lnSpc>
                <a:spcBef>
                  <a:spcPct val="0"/>
                </a:spcBef>
                <a:spcAft>
                  <a:spcPct val="0"/>
                </a:spcAft>
                <a:buFont typeface="Arial" panose="020B0604020202020204" pitchFamily="34" charset="0"/>
                <a:buChar char="•"/>
                <a:defRPr/>
              </a:pPr>
              <a:r>
                <a:rPr lang="nl-NL" sz="2000" kern="1200" spc="0" dirty="0"/>
                <a:t>Economie: Innovatie en ondernemerschap</a:t>
              </a:r>
            </a:p>
            <a:p>
              <a:pPr marL="342900" indent="-342900" defTabSz="1828800" fontAlgn="base" hangingPunct="1">
                <a:lnSpc>
                  <a:spcPct val="100000"/>
                </a:lnSpc>
                <a:spcBef>
                  <a:spcPct val="0"/>
                </a:spcBef>
                <a:spcAft>
                  <a:spcPct val="0"/>
                </a:spcAft>
                <a:buFont typeface="Arial" panose="020B0604020202020204" pitchFamily="34" charset="0"/>
                <a:buChar char="•"/>
                <a:defRPr/>
              </a:pPr>
              <a:r>
                <a:rPr lang="nl-NL" sz="2000" kern="1200" spc="0" dirty="0"/>
                <a:t>Economie: Duurzame economie</a:t>
              </a:r>
            </a:p>
            <a:p>
              <a:pPr marL="342900" indent="-342900" defTabSz="1828800" fontAlgn="base" hangingPunct="1">
                <a:lnSpc>
                  <a:spcPct val="100000"/>
                </a:lnSpc>
                <a:spcBef>
                  <a:spcPct val="0"/>
                </a:spcBef>
                <a:spcAft>
                  <a:spcPct val="0"/>
                </a:spcAft>
                <a:buFont typeface="Arial" panose="020B0604020202020204" pitchFamily="34" charset="0"/>
                <a:buChar char="•"/>
                <a:defRPr/>
              </a:pPr>
              <a:endParaRPr lang="nl-NL" sz="2000" kern="1200" spc="0" dirty="0"/>
            </a:p>
            <a:p>
              <a:pPr marL="342900" indent="-342900" defTabSz="1828800" fontAlgn="base" hangingPunct="1">
                <a:lnSpc>
                  <a:spcPct val="100000"/>
                </a:lnSpc>
                <a:spcBef>
                  <a:spcPct val="0"/>
                </a:spcBef>
                <a:spcAft>
                  <a:spcPct val="0"/>
                </a:spcAft>
                <a:buFont typeface="Arial" panose="020B0604020202020204" pitchFamily="34" charset="0"/>
                <a:buChar char="•"/>
                <a:defRPr/>
              </a:pPr>
              <a:endParaRPr lang="nl-NL" sz="2000" kern="1200" spc="0" dirty="0"/>
            </a:p>
          </p:txBody>
        </p:sp>
      </p:grpSp>
      <p:grpSp>
        <p:nvGrpSpPr>
          <p:cNvPr id="8" name="Groep 7">
            <a:extLst>
              <a:ext uri="{FF2B5EF4-FFF2-40B4-BE49-F238E27FC236}">
                <a16:creationId xmlns:a16="http://schemas.microsoft.com/office/drawing/2014/main" id="{8DC74710-0F0F-7DA1-2C85-639F371949E5}"/>
              </a:ext>
            </a:extLst>
          </p:cNvPr>
          <p:cNvGrpSpPr/>
          <p:nvPr/>
        </p:nvGrpSpPr>
        <p:grpSpPr>
          <a:xfrm>
            <a:off x="12321343" y="567357"/>
            <a:ext cx="9942428" cy="4267364"/>
            <a:chOff x="12321343" y="567357"/>
            <a:chExt cx="9942428" cy="4267364"/>
          </a:xfrm>
        </p:grpSpPr>
        <p:grpSp>
          <p:nvGrpSpPr>
            <p:cNvPr id="5" name="Groep 4">
              <a:extLst>
                <a:ext uri="{FF2B5EF4-FFF2-40B4-BE49-F238E27FC236}">
                  <a16:creationId xmlns:a16="http://schemas.microsoft.com/office/drawing/2014/main" id="{E439B64B-072A-6A12-7588-265FC1ABA0C2}"/>
                </a:ext>
              </a:extLst>
            </p:cNvPr>
            <p:cNvGrpSpPr/>
            <p:nvPr/>
          </p:nvGrpSpPr>
          <p:grpSpPr>
            <a:xfrm>
              <a:off x="12321343" y="567357"/>
              <a:ext cx="9741862" cy="3562656"/>
              <a:chOff x="6153064" y="242797"/>
              <a:chExt cx="4870931" cy="1781328"/>
            </a:xfrm>
          </p:grpSpPr>
          <p:grpSp>
            <p:nvGrpSpPr>
              <p:cNvPr id="28" name="Groep 27">
                <a:extLst>
                  <a:ext uri="{FF2B5EF4-FFF2-40B4-BE49-F238E27FC236}">
                    <a16:creationId xmlns:a16="http://schemas.microsoft.com/office/drawing/2014/main" id="{BE62AF89-BEEE-AD20-47FF-A61730B66A7B}"/>
                  </a:ext>
                </a:extLst>
              </p:cNvPr>
              <p:cNvGrpSpPr/>
              <p:nvPr/>
            </p:nvGrpSpPr>
            <p:grpSpPr>
              <a:xfrm>
                <a:off x="6153064" y="242797"/>
                <a:ext cx="4870931" cy="1416300"/>
                <a:chOff x="6114412" y="406590"/>
                <a:chExt cx="4870931" cy="1416300"/>
              </a:xfrm>
            </p:grpSpPr>
            <p:sp>
              <p:nvSpPr>
                <p:cNvPr id="29" name="zelf individuele doelen per actor invullen">
                  <a:extLst>
                    <a:ext uri="{FF2B5EF4-FFF2-40B4-BE49-F238E27FC236}">
                      <a16:creationId xmlns:a16="http://schemas.microsoft.com/office/drawing/2014/main" id="{9EDA9282-B05E-53F9-46A0-BF2A764E762E}"/>
                    </a:ext>
                  </a:extLst>
                </p:cNvPr>
                <p:cNvSpPr txBox="1"/>
                <p:nvPr/>
              </p:nvSpPr>
              <p:spPr>
                <a:xfrm>
                  <a:off x="6114412" y="406590"/>
                  <a:ext cx="3429036" cy="2846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l">
                    <a:lnSpc>
                      <a:spcPct val="100000"/>
                    </a:lnSpc>
                    <a:defRPr sz="3200" spc="-64">
                      <a:solidFill>
                        <a:srgbClr val="E63312"/>
                      </a:solidFill>
                      <a:latin typeface="Ridley Grotesk SemiBold Italic"/>
                      <a:ea typeface="Ridley Grotesk SemiBold Italic"/>
                      <a:cs typeface="Ridley Grotesk SemiBold Italic"/>
                      <a:sym typeface="Ridley Grotesk SemiBold"/>
                    </a:defRPr>
                  </a:lvl1pPr>
                </a:lstStyle>
                <a:p>
                  <a:pPr defTabSz="1828800" fontAlgn="base" hangingPunct="1">
                    <a:spcBef>
                      <a:spcPct val="0"/>
                    </a:spcBef>
                    <a:spcAft>
                      <a:spcPct val="0"/>
                    </a:spcAft>
                    <a:defRPr/>
                  </a:pPr>
                  <a:r>
                    <a:rPr lang="nl-NL" b="1" kern="1200" cap="small" spc="0" dirty="0"/>
                    <a:t>gemeenschappelijke doelen</a:t>
                  </a:r>
                  <a:endParaRPr b="1" kern="1200" cap="small" spc="0" dirty="0"/>
                </a:p>
              </p:txBody>
            </p:sp>
            <p:grpSp>
              <p:nvGrpSpPr>
                <p:cNvPr id="30" name="Group">
                  <a:extLst>
                    <a:ext uri="{FF2B5EF4-FFF2-40B4-BE49-F238E27FC236}">
                      <a16:creationId xmlns:a16="http://schemas.microsoft.com/office/drawing/2014/main" id="{58266317-45D0-639E-7B94-6B93D43EACF3}"/>
                    </a:ext>
                  </a:extLst>
                </p:cNvPr>
                <p:cNvGrpSpPr>
                  <a:grpSpLocks noChangeAspect="1"/>
                </p:cNvGrpSpPr>
                <p:nvPr/>
              </p:nvGrpSpPr>
              <p:grpSpPr>
                <a:xfrm>
                  <a:off x="6124707" y="1179342"/>
                  <a:ext cx="1403267" cy="262890"/>
                  <a:chOff x="0" y="0"/>
                  <a:chExt cx="4119351" cy="771721"/>
                </a:xfrm>
              </p:grpSpPr>
              <p:pic>
                <p:nvPicPr>
                  <p:cNvPr id="69" name="icon-economie.png" descr="icon-economie.png">
                    <a:extLst>
                      <a:ext uri="{FF2B5EF4-FFF2-40B4-BE49-F238E27FC236}">
                        <a16:creationId xmlns:a16="http://schemas.microsoft.com/office/drawing/2014/main" id="{997F97CD-5478-3634-E53E-9C9CF064ADA7}"/>
                      </a:ext>
                    </a:extLst>
                  </p:cNvPr>
                  <p:cNvPicPr>
                    <a:picLocks noChangeAspect="1"/>
                  </p:cNvPicPr>
                  <p:nvPr/>
                </p:nvPicPr>
                <p:blipFill>
                  <a:blip r:embed="rId4"/>
                  <a:stretch>
                    <a:fillRect/>
                  </a:stretch>
                </p:blipFill>
                <p:spPr>
                  <a:xfrm>
                    <a:off x="0" y="0"/>
                    <a:ext cx="762000" cy="762000"/>
                  </a:xfrm>
                  <a:prstGeom prst="rect">
                    <a:avLst/>
                  </a:prstGeom>
                  <a:ln w="3175" cap="flat">
                    <a:noFill/>
                    <a:miter lim="400000"/>
                  </a:ln>
                  <a:effectLst/>
                </p:spPr>
              </p:pic>
              <p:sp>
                <p:nvSpPr>
                  <p:cNvPr id="70" name="Economie">
                    <a:extLst>
                      <a:ext uri="{FF2B5EF4-FFF2-40B4-BE49-F238E27FC236}">
                        <a16:creationId xmlns:a16="http://schemas.microsoft.com/office/drawing/2014/main" id="{C8D07338-E667-F67A-5239-46F877926220}"/>
                      </a:ext>
                    </a:extLst>
                  </p:cNvPr>
                  <p:cNvSpPr txBox="1"/>
                  <p:nvPr/>
                </p:nvSpPr>
                <p:spPr>
                  <a:xfrm>
                    <a:off x="1091981" y="116692"/>
                    <a:ext cx="3027370" cy="655029"/>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fontAlgn="base" hangingPunct="1">
                      <a:lnSpc>
                        <a:spcPct val="100000"/>
                      </a:lnSpc>
                      <a:spcBef>
                        <a:spcPct val="0"/>
                      </a:spcBef>
                      <a:spcAft>
                        <a:spcPct val="0"/>
                      </a:spcAft>
                      <a:defRPr/>
                    </a:pPr>
                    <a:r>
                      <a:rPr lang="nl-NL" sz="2400" kern="1200" spc="0" dirty="0"/>
                      <a:t>Economie</a:t>
                    </a:r>
                  </a:p>
                </p:txBody>
              </p:sp>
            </p:grpSp>
            <p:grpSp>
              <p:nvGrpSpPr>
                <p:cNvPr id="32" name="Group">
                  <a:extLst>
                    <a:ext uri="{FF2B5EF4-FFF2-40B4-BE49-F238E27FC236}">
                      <a16:creationId xmlns:a16="http://schemas.microsoft.com/office/drawing/2014/main" id="{5620D966-EC1A-37B7-18AD-274ADEAD9A67}"/>
                    </a:ext>
                  </a:extLst>
                </p:cNvPr>
                <p:cNvGrpSpPr>
                  <a:grpSpLocks noChangeAspect="1"/>
                </p:cNvGrpSpPr>
                <p:nvPr/>
              </p:nvGrpSpPr>
              <p:grpSpPr>
                <a:xfrm>
                  <a:off x="6124707" y="836119"/>
                  <a:ext cx="1908915" cy="259578"/>
                  <a:chOff x="0" y="0"/>
                  <a:chExt cx="5603706" cy="762000"/>
                </a:xfrm>
              </p:grpSpPr>
              <p:pic>
                <p:nvPicPr>
                  <p:cNvPr id="67" name="icon-energie.png" descr="icon-energie.png">
                    <a:extLst>
                      <a:ext uri="{FF2B5EF4-FFF2-40B4-BE49-F238E27FC236}">
                        <a16:creationId xmlns:a16="http://schemas.microsoft.com/office/drawing/2014/main" id="{E422889F-B0AD-F90A-1594-495BA8CC42AA}"/>
                      </a:ext>
                    </a:extLst>
                  </p:cNvPr>
                  <p:cNvPicPr>
                    <a:picLocks noChangeAspect="1"/>
                  </p:cNvPicPr>
                  <p:nvPr/>
                </p:nvPicPr>
                <p:blipFill>
                  <a:blip r:embed="rId5"/>
                  <a:stretch>
                    <a:fillRect/>
                  </a:stretch>
                </p:blipFill>
                <p:spPr>
                  <a:xfrm>
                    <a:off x="0" y="0"/>
                    <a:ext cx="762000" cy="762000"/>
                  </a:xfrm>
                  <a:prstGeom prst="rect">
                    <a:avLst/>
                  </a:prstGeom>
                  <a:ln w="3175" cap="flat">
                    <a:noFill/>
                    <a:miter lim="400000"/>
                  </a:ln>
                  <a:effectLst/>
                </p:spPr>
              </p:pic>
              <p:sp>
                <p:nvSpPr>
                  <p:cNvPr id="68" name="Energie en grondstoffen">
                    <a:extLst>
                      <a:ext uri="{FF2B5EF4-FFF2-40B4-BE49-F238E27FC236}">
                        <a16:creationId xmlns:a16="http://schemas.microsoft.com/office/drawing/2014/main" id="{E6F0F390-A30B-777B-3851-C1B7E78B8087}"/>
                      </a:ext>
                    </a:extLst>
                  </p:cNvPr>
                  <p:cNvSpPr txBox="1"/>
                  <p:nvPr/>
                </p:nvSpPr>
                <p:spPr>
                  <a:xfrm>
                    <a:off x="1091985" y="86848"/>
                    <a:ext cx="4511721" cy="655030"/>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fontAlgn="base" hangingPunct="1">
                      <a:lnSpc>
                        <a:spcPct val="100000"/>
                      </a:lnSpc>
                      <a:spcBef>
                        <a:spcPct val="0"/>
                      </a:spcBef>
                      <a:spcAft>
                        <a:spcPct val="0"/>
                      </a:spcAft>
                      <a:defRPr/>
                    </a:pPr>
                    <a:r>
                      <a:rPr lang="nl-NL" sz="2400" kern="1200" spc="0" dirty="0"/>
                      <a:t>Energie en grondstoffen</a:t>
                    </a:r>
                  </a:p>
                </p:txBody>
              </p:sp>
            </p:grpSp>
            <p:grpSp>
              <p:nvGrpSpPr>
                <p:cNvPr id="33" name="Group">
                  <a:extLst>
                    <a:ext uri="{FF2B5EF4-FFF2-40B4-BE49-F238E27FC236}">
                      <a16:creationId xmlns:a16="http://schemas.microsoft.com/office/drawing/2014/main" id="{A5B7F6A0-13B9-9A47-6912-D909D209B7B1}"/>
                    </a:ext>
                  </a:extLst>
                </p:cNvPr>
                <p:cNvGrpSpPr>
                  <a:grpSpLocks noChangeAspect="1"/>
                </p:cNvGrpSpPr>
                <p:nvPr/>
              </p:nvGrpSpPr>
              <p:grpSpPr>
                <a:xfrm>
                  <a:off x="6114412" y="1535917"/>
                  <a:ext cx="1462590" cy="259707"/>
                  <a:chOff x="0" y="0"/>
                  <a:chExt cx="4293494" cy="762375"/>
                </a:xfrm>
              </p:grpSpPr>
              <p:pic>
                <p:nvPicPr>
                  <p:cNvPr id="65" name="icon-natuur.png" descr="icon-natuur.png">
                    <a:extLst>
                      <a:ext uri="{FF2B5EF4-FFF2-40B4-BE49-F238E27FC236}">
                        <a16:creationId xmlns:a16="http://schemas.microsoft.com/office/drawing/2014/main" id="{9C59859F-44B1-DB32-D521-B9F3674DFCBE}"/>
                      </a:ext>
                    </a:extLst>
                  </p:cNvPr>
                  <p:cNvPicPr>
                    <a:picLocks noChangeAspect="1"/>
                  </p:cNvPicPr>
                  <p:nvPr/>
                </p:nvPicPr>
                <p:blipFill>
                  <a:blip r:embed="rId6"/>
                  <a:stretch>
                    <a:fillRect/>
                  </a:stretch>
                </p:blipFill>
                <p:spPr>
                  <a:xfrm>
                    <a:off x="0" y="0"/>
                    <a:ext cx="762000" cy="760100"/>
                  </a:xfrm>
                  <a:prstGeom prst="rect">
                    <a:avLst/>
                  </a:prstGeom>
                  <a:ln w="3175" cap="flat">
                    <a:noFill/>
                    <a:miter lim="400000"/>
                  </a:ln>
                  <a:effectLst/>
                </p:spPr>
              </p:pic>
              <p:sp>
                <p:nvSpPr>
                  <p:cNvPr id="66" name="Natuur en milieu">
                    <a:extLst>
                      <a:ext uri="{FF2B5EF4-FFF2-40B4-BE49-F238E27FC236}">
                        <a16:creationId xmlns:a16="http://schemas.microsoft.com/office/drawing/2014/main" id="{44C743CE-5F37-2571-FCE4-CF52F9A1A91D}"/>
                      </a:ext>
                    </a:extLst>
                  </p:cNvPr>
                  <p:cNvSpPr txBox="1"/>
                  <p:nvPr/>
                </p:nvSpPr>
                <p:spPr>
                  <a:xfrm>
                    <a:off x="1093158" y="107348"/>
                    <a:ext cx="3200336" cy="655027"/>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fontAlgn="base" hangingPunct="1">
                      <a:lnSpc>
                        <a:spcPct val="100000"/>
                      </a:lnSpc>
                      <a:spcBef>
                        <a:spcPct val="0"/>
                      </a:spcBef>
                      <a:spcAft>
                        <a:spcPct val="0"/>
                      </a:spcAft>
                      <a:defRPr/>
                    </a:pPr>
                    <a:r>
                      <a:rPr lang="nl-NL" sz="2400" kern="1200" spc="0" dirty="0"/>
                      <a:t>Natuur en milieu</a:t>
                    </a:r>
                  </a:p>
                </p:txBody>
              </p:sp>
            </p:grpSp>
            <p:grpSp>
              <p:nvGrpSpPr>
                <p:cNvPr id="34" name="Group">
                  <a:extLst>
                    <a:ext uri="{FF2B5EF4-FFF2-40B4-BE49-F238E27FC236}">
                      <a16:creationId xmlns:a16="http://schemas.microsoft.com/office/drawing/2014/main" id="{71B26E58-2236-D9BC-D976-BA8C2CEB2848}"/>
                    </a:ext>
                  </a:extLst>
                </p:cNvPr>
                <p:cNvGrpSpPr>
                  <a:grpSpLocks noChangeAspect="1"/>
                </p:cNvGrpSpPr>
                <p:nvPr/>
              </p:nvGrpSpPr>
              <p:grpSpPr>
                <a:xfrm>
                  <a:off x="9087392" y="1563312"/>
                  <a:ext cx="1157394" cy="259578"/>
                  <a:chOff x="0" y="-1049015"/>
                  <a:chExt cx="3397588" cy="762000"/>
                </a:xfrm>
              </p:grpSpPr>
              <p:pic>
                <p:nvPicPr>
                  <p:cNvPr id="63" name="icon-gezondheid.png" descr="icon-gezondheid.png">
                    <a:extLst>
                      <a:ext uri="{FF2B5EF4-FFF2-40B4-BE49-F238E27FC236}">
                        <a16:creationId xmlns:a16="http://schemas.microsoft.com/office/drawing/2014/main" id="{15C8D3FD-D54F-5788-5BF8-25F268138E8B}"/>
                      </a:ext>
                    </a:extLst>
                  </p:cNvPr>
                  <p:cNvPicPr>
                    <a:picLocks noChangeAspect="1"/>
                  </p:cNvPicPr>
                  <p:nvPr/>
                </p:nvPicPr>
                <p:blipFill>
                  <a:blip r:embed="rId7"/>
                  <a:stretch>
                    <a:fillRect/>
                  </a:stretch>
                </p:blipFill>
                <p:spPr>
                  <a:xfrm>
                    <a:off x="0" y="-1049015"/>
                    <a:ext cx="761999" cy="762000"/>
                  </a:xfrm>
                  <a:prstGeom prst="rect">
                    <a:avLst/>
                  </a:prstGeom>
                  <a:ln w="3175" cap="flat">
                    <a:noFill/>
                    <a:miter lim="400000"/>
                  </a:ln>
                  <a:effectLst/>
                </p:spPr>
              </p:pic>
              <p:sp>
                <p:nvSpPr>
                  <p:cNvPr id="64" name="Gezondheid">
                    <a:extLst>
                      <a:ext uri="{FF2B5EF4-FFF2-40B4-BE49-F238E27FC236}">
                        <a16:creationId xmlns:a16="http://schemas.microsoft.com/office/drawing/2014/main" id="{F48E57BD-BA90-7398-F436-95EDDE090C20}"/>
                      </a:ext>
                    </a:extLst>
                  </p:cNvPr>
                  <p:cNvSpPr txBox="1"/>
                  <p:nvPr/>
                </p:nvSpPr>
                <p:spPr>
                  <a:xfrm>
                    <a:off x="1091984" y="-995527"/>
                    <a:ext cx="2305604" cy="655030"/>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fontAlgn="base" hangingPunct="1">
                      <a:lnSpc>
                        <a:spcPct val="100000"/>
                      </a:lnSpc>
                      <a:spcBef>
                        <a:spcPct val="0"/>
                      </a:spcBef>
                      <a:spcAft>
                        <a:spcPct val="0"/>
                      </a:spcAft>
                      <a:defRPr/>
                    </a:pPr>
                    <a:r>
                      <a:rPr lang="nl-NL" sz="2400" kern="1200" spc="0" dirty="0"/>
                      <a:t>Gezondheid</a:t>
                    </a:r>
                  </a:p>
                </p:txBody>
              </p:sp>
            </p:grpSp>
            <p:grpSp>
              <p:nvGrpSpPr>
                <p:cNvPr id="43" name="Group">
                  <a:extLst>
                    <a:ext uri="{FF2B5EF4-FFF2-40B4-BE49-F238E27FC236}">
                      <a16:creationId xmlns:a16="http://schemas.microsoft.com/office/drawing/2014/main" id="{B3133DB5-DE6B-FD08-A81B-755ED9692653}"/>
                    </a:ext>
                  </a:extLst>
                </p:cNvPr>
                <p:cNvGrpSpPr/>
                <p:nvPr/>
              </p:nvGrpSpPr>
              <p:grpSpPr>
                <a:xfrm>
                  <a:off x="9087392" y="850748"/>
                  <a:ext cx="1159540" cy="253368"/>
                  <a:chOff x="0" y="0"/>
                  <a:chExt cx="2319080" cy="506734"/>
                </a:xfrm>
              </p:grpSpPr>
              <p:pic>
                <p:nvPicPr>
                  <p:cNvPr id="59" name="icon-buitenruimte.png" descr="icon-buitenruimte.png">
                    <a:extLst>
                      <a:ext uri="{FF2B5EF4-FFF2-40B4-BE49-F238E27FC236}">
                        <a16:creationId xmlns:a16="http://schemas.microsoft.com/office/drawing/2014/main" id="{3EBF9B33-2147-16FB-B816-2C2F9C2B2B97}"/>
                      </a:ext>
                    </a:extLst>
                  </p:cNvPr>
                  <p:cNvPicPr>
                    <a:picLocks noChangeAspect="1"/>
                  </p:cNvPicPr>
                  <p:nvPr/>
                </p:nvPicPr>
                <p:blipFill>
                  <a:blip r:embed="rId8"/>
                  <a:stretch>
                    <a:fillRect/>
                  </a:stretch>
                </p:blipFill>
                <p:spPr>
                  <a:xfrm>
                    <a:off x="0" y="0"/>
                    <a:ext cx="508000" cy="506734"/>
                  </a:xfrm>
                  <a:prstGeom prst="rect">
                    <a:avLst/>
                  </a:prstGeom>
                  <a:ln w="3175" cap="flat">
                    <a:noFill/>
                    <a:miter lim="400000"/>
                  </a:ln>
                  <a:effectLst/>
                </p:spPr>
              </p:pic>
              <p:sp>
                <p:nvSpPr>
                  <p:cNvPr id="60" name="Buitenruimte">
                    <a:extLst>
                      <a:ext uri="{FF2B5EF4-FFF2-40B4-BE49-F238E27FC236}">
                        <a16:creationId xmlns:a16="http://schemas.microsoft.com/office/drawing/2014/main" id="{4E3B73EE-7C04-3DFF-52AE-F07C72A5206C}"/>
                      </a:ext>
                    </a:extLst>
                  </p:cNvPr>
                  <p:cNvSpPr txBox="1"/>
                  <p:nvPr/>
                </p:nvSpPr>
                <p:spPr>
                  <a:xfrm>
                    <a:off x="712616" y="29913"/>
                    <a:ext cx="1606464" cy="446274"/>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2000" cap="none" spc="-39">
                        <a:solidFill>
                          <a:srgbClr val="5F3072"/>
                        </a:solidFill>
                        <a:latin typeface="Ridley Grotesk SemiBold Italic"/>
                        <a:ea typeface="Ridley Grotesk SemiBold Italic"/>
                        <a:cs typeface="Ridley Grotesk SemiBold Italic"/>
                        <a:sym typeface="Ridley Grotesk SemiBold"/>
                      </a:defRPr>
                    </a:lvl1pPr>
                  </a:lstStyle>
                  <a:p>
                    <a:pPr defTabSz="1828800" fontAlgn="base" hangingPunct="1">
                      <a:lnSpc>
                        <a:spcPct val="100000"/>
                      </a:lnSpc>
                      <a:spcBef>
                        <a:spcPct val="0"/>
                      </a:spcBef>
                      <a:spcAft>
                        <a:spcPct val="0"/>
                      </a:spcAft>
                      <a:defRPr/>
                    </a:pPr>
                    <a:r>
                      <a:rPr lang="nl-NL" sz="2400" kern="1200" spc="-78" dirty="0"/>
                      <a:t>Buitenruimte</a:t>
                    </a:r>
                  </a:p>
                </p:txBody>
              </p:sp>
            </p:grpSp>
            <p:grpSp>
              <p:nvGrpSpPr>
                <p:cNvPr id="44" name="Group">
                  <a:extLst>
                    <a:ext uri="{FF2B5EF4-FFF2-40B4-BE49-F238E27FC236}">
                      <a16:creationId xmlns:a16="http://schemas.microsoft.com/office/drawing/2014/main" id="{23A17312-34C9-DC01-53CD-8E61BC55BAB8}"/>
                    </a:ext>
                  </a:extLst>
                </p:cNvPr>
                <p:cNvGrpSpPr/>
                <p:nvPr/>
              </p:nvGrpSpPr>
              <p:grpSpPr>
                <a:xfrm>
                  <a:off x="9087392" y="1181036"/>
                  <a:ext cx="1897951" cy="254507"/>
                  <a:chOff x="0" y="-714690"/>
                  <a:chExt cx="3795902" cy="509011"/>
                </a:xfrm>
              </p:grpSpPr>
              <p:pic>
                <p:nvPicPr>
                  <p:cNvPr id="56" name="icon-ontwikkeling.png" descr="icon-ontwikkeling.png">
                    <a:extLst>
                      <a:ext uri="{FF2B5EF4-FFF2-40B4-BE49-F238E27FC236}">
                        <a16:creationId xmlns:a16="http://schemas.microsoft.com/office/drawing/2014/main" id="{01BF82E3-4FCD-01D2-7F8A-90667D3A8ABF}"/>
                      </a:ext>
                    </a:extLst>
                  </p:cNvPr>
                  <p:cNvPicPr>
                    <a:picLocks noChangeAspect="1"/>
                  </p:cNvPicPr>
                  <p:nvPr/>
                </p:nvPicPr>
                <p:blipFill>
                  <a:blip r:embed="rId9"/>
                  <a:stretch>
                    <a:fillRect/>
                  </a:stretch>
                </p:blipFill>
                <p:spPr>
                  <a:xfrm>
                    <a:off x="0" y="-714690"/>
                    <a:ext cx="508000" cy="508000"/>
                  </a:xfrm>
                  <a:prstGeom prst="rect">
                    <a:avLst/>
                  </a:prstGeom>
                  <a:ln w="3175" cap="flat">
                    <a:noFill/>
                    <a:miter lim="400000"/>
                  </a:ln>
                  <a:effectLst/>
                </p:spPr>
              </p:pic>
              <p:sp>
                <p:nvSpPr>
                  <p:cNvPr id="57" name="Ontwikkeling en opleiding">
                    <a:extLst>
                      <a:ext uri="{FF2B5EF4-FFF2-40B4-BE49-F238E27FC236}">
                        <a16:creationId xmlns:a16="http://schemas.microsoft.com/office/drawing/2014/main" id="{C349CEF3-FB87-0117-6FA4-C9DDF7F0995E}"/>
                      </a:ext>
                    </a:extLst>
                  </p:cNvPr>
                  <p:cNvSpPr txBox="1"/>
                  <p:nvPr/>
                </p:nvSpPr>
                <p:spPr>
                  <a:xfrm>
                    <a:off x="732564" y="-651953"/>
                    <a:ext cx="3063338" cy="446274"/>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2000" cap="none" spc="-39">
                        <a:solidFill>
                          <a:srgbClr val="5F3072"/>
                        </a:solidFill>
                        <a:latin typeface="Ridley Grotesk SemiBold Italic"/>
                        <a:ea typeface="Ridley Grotesk SemiBold Italic"/>
                        <a:cs typeface="Ridley Grotesk SemiBold Italic"/>
                        <a:sym typeface="Ridley Grotesk SemiBold"/>
                      </a:defRPr>
                    </a:lvl1pPr>
                  </a:lstStyle>
                  <a:p>
                    <a:pPr defTabSz="1828800" fontAlgn="base" hangingPunct="1">
                      <a:lnSpc>
                        <a:spcPct val="100000"/>
                      </a:lnSpc>
                      <a:spcBef>
                        <a:spcPct val="0"/>
                      </a:spcBef>
                      <a:spcAft>
                        <a:spcPct val="0"/>
                      </a:spcAft>
                      <a:defRPr/>
                    </a:pPr>
                    <a:r>
                      <a:rPr lang="nl-NL" sz="2400" kern="1200" spc="-78" dirty="0"/>
                      <a:t>Ontwikkeling en opleiding</a:t>
                    </a:r>
                  </a:p>
                </p:txBody>
              </p:sp>
            </p:grpSp>
          </p:grpSp>
          <p:grpSp>
            <p:nvGrpSpPr>
              <p:cNvPr id="14" name="Group">
                <a:extLst>
                  <a:ext uri="{FF2B5EF4-FFF2-40B4-BE49-F238E27FC236}">
                    <a16:creationId xmlns:a16="http://schemas.microsoft.com/office/drawing/2014/main" id="{D9780D06-D0E9-1C09-B1D8-B28E7D1D851F}"/>
                  </a:ext>
                </a:extLst>
              </p:cNvPr>
              <p:cNvGrpSpPr>
                <a:grpSpLocks noChangeAspect="1"/>
              </p:cNvGrpSpPr>
              <p:nvPr/>
            </p:nvGrpSpPr>
            <p:grpSpPr>
              <a:xfrm>
                <a:off x="6163360" y="1763898"/>
                <a:ext cx="1033039" cy="260227"/>
                <a:chOff x="-26686555" y="1937366"/>
                <a:chExt cx="3032533" cy="763905"/>
              </a:xfrm>
            </p:grpSpPr>
            <p:pic>
              <p:nvPicPr>
                <p:cNvPr id="15" name="icon-mobiliteit.png" descr="icon-mobiliteit.png">
                  <a:extLst>
                    <a:ext uri="{FF2B5EF4-FFF2-40B4-BE49-F238E27FC236}">
                      <a16:creationId xmlns:a16="http://schemas.microsoft.com/office/drawing/2014/main" id="{17C73C9A-07BC-687A-9006-894389D35F6A}"/>
                    </a:ext>
                  </a:extLst>
                </p:cNvPr>
                <p:cNvPicPr>
                  <a:picLocks noChangeAspect="1"/>
                </p:cNvPicPr>
                <p:nvPr/>
              </p:nvPicPr>
              <p:blipFill>
                <a:blip r:embed="rId10"/>
                <a:stretch>
                  <a:fillRect/>
                </a:stretch>
              </p:blipFill>
              <p:spPr>
                <a:xfrm>
                  <a:off x="-26686555" y="1937366"/>
                  <a:ext cx="762000" cy="763905"/>
                </a:xfrm>
                <a:prstGeom prst="rect">
                  <a:avLst/>
                </a:prstGeom>
                <a:ln w="3175" cap="flat">
                  <a:noFill/>
                  <a:miter lim="400000"/>
                </a:ln>
                <a:effectLst/>
              </p:spPr>
            </p:pic>
            <p:sp>
              <p:nvSpPr>
                <p:cNvPr id="16" name="Mobiliteit">
                  <a:extLst>
                    <a:ext uri="{FF2B5EF4-FFF2-40B4-BE49-F238E27FC236}">
                      <a16:creationId xmlns:a16="http://schemas.microsoft.com/office/drawing/2014/main" id="{4819633D-7553-80FF-9CC3-5D7C05765315}"/>
                    </a:ext>
                  </a:extLst>
                </p:cNvPr>
                <p:cNvSpPr txBox="1"/>
                <p:nvPr/>
              </p:nvSpPr>
              <p:spPr>
                <a:xfrm>
                  <a:off x="-25564343" y="2035129"/>
                  <a:ext cx="1910321" cy="65502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fontAlgn="base" hangingPunct="1">
                    <a:lnSpc>
                      <a:spcPct val="100000"/>
                    </a:lnSpc>
                    <a:spcBef>
                      <a:spcPct val="0"/>
                    </a:spcBef>
                    <a:spcAft>
                      <a:spcPct val="0"/>
                    </a:spcAft>
                    <a:defRPr/>
                  </a:pPr>
                  <a:r>
                    <a:rPr lang="nl-NL" sz="2400" kern="1200" spc="0" dirty="0"/>
                    <a:t>Mobiliteit</a:t>
                  </a:r>
                </a:p>
              </p:txBody>
            </p:sp>
          </p:grpSp>
        </p:grpSp>
        <p:grpSp>
          <p:nvGrpSpPr>
            <p:cNvPr id="12" name="Group">
              <a:extLst>
                <a:ext uri="{FF2B5EF4-FFF2-40B4-BE49-F238E27FC236}">
                  <a16:creationId xmlns:a16="http://schemas.microsoft.com/office/drawing/2014/main" id="{89655B08-63C5-0991-E030-82716479B3E4}"/>
                </a:ext>
              </a:extLst>
            </p:cNvPr>
            <p:cNvGrpSpPr/>
            <p:nvPr/>
          </p:nvGrpSpPr>
          <p:grpSpPr>
            <a:xfrm>
              <a:off x="18288845" y="3590797"/>
              <a:ext cx="3549745" cy="509272"/>
              <a:chOff x="0" y="0"/>
              <a:chExt cx="3549744" cy="509271"/>
            </a:xfrm>
          </p:grpSpPr>
          <p:pic>
            <p:nvPicPr>
              <p:cNvPr id="13" name="icon-recreatie.png">
                <a:extLst>
                  <a:ext uri="{FF2B5EF4-FFF2-40B4-BE49-F238E27FC236}">
                    <a16:creationId xmlns:a16="http://schemas.microsoft.com/office/drawing/2014/main" id="{19190E7F-1809-D011-3554-2CDF1D8A742F}"/>
                  </a:ext>
                </a:extLst>
              </p:cNvPr>
              <p:cNvPicPr>
                <a:picLocks noChangeAspect="1"/>
              </p:cNvPicPr>
              <p:nvPr/>
            </p:nvPicPr>
            <p:blipFill>
              <a:blip r:embed="rId11"/>
              <a:stretch>
                <a:fillRect/>
              </a:stretch>
            </p:blipFill>
            <p:spPr>
              <a:xfrm>
                <a:off x="0" y="0"/>
                <a:ext cx="508000" cy="509271"/>
              </a:xfrm>
              <a:prstGeom prst="rect">
                <a:avLst/>
              </a:prstGeom>
              <a:ln w="3175" cap="flat">
                <a:noFill/>
                <a:miter lim="400000"/>
              </a:ln>
              <a:effectLst/>
            </p:spPr>
          </p:pic>
          <p:sp>
            <p:nvSpPr>
              <p:cNvPr id="17" name="Recreatie en toerisme">
                <a:extLst>
                  <a:ext uri="{FF2B5EF4-FFF2-40B4-BE49-F238E27FC236}">
                    <a16:creationId xmlns:a16="http://schemas.microsoft.com/office/drawing/2014/main" id="{DED085C0-C0FC-0DBF-5039-4C8D86533772}"/>
                  </a:ext>
                </a:extLst>
              </p:cNvPr>
              <p:cNvSpPr txBox="1"/>
              <p:nvPr/>
            </p:nvSpPr>
            <p:spPr>
              <a:xfrm>
                <a:off x="732564" y="16830"/>
                <a:ext cx="2817180" cy="44627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none" lIns="38100" tIns="38100" rIns="38100" bIns="38100" numCol="1"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1828800" hangingPunct="1">
                  <a:lnSpc>
                    <a:spcPct val="100000"/>
                  </a:lnSpc>
                  <a:defRPr/>
                </a:pPr>
                <a:r>
                  <a:rPr sz="2400" cap="none" spc="0" dirty="0">
                    <a:solidFill>
                      <a:srgbClr val="5F497A"/>
                    </a:solidFill>
                    <a:latin typeface="Ridley Grotesk SemiBold Italic"/>
                  </a:rPr>
                  <a:t>Recreatie en toerisme</a:t>
                </a:r>
              </a:p>
            </p:txBody>
          </p:sp>
        </p:grpSp>
        <p:grpSp>
          <p:nvGrpSpPr>
            <p:cNvPr id="9" name="Group">
              <a:extLst>
                <a:ext uri="{FF2B5EF4-FFF2-40B4-BE49-F238E27FC236}">
                  <a16:creationId xmlns:a16="http://schemas.microsoft.com/office/drawing/2014/main" id="{7E436162-7EFA-268A-4C6B-B811BE7566E0}"/>
                </a:ext>
              </a:extLst>
            </p:cNvPr>
            <p:cNvGrpSpPr/>
            <p:nvPr/>
          </p:nvGrpSpPr>
          <p:grpSpPr>
            <a:xfrm>
              <a:off x="18269390" y="4325449"/>
              <a:ext cx="3994381" cy="509272"/>
              <a:chOff x="0" y="0"/>
              <a:chExt cx="3994380" cy="509271"/>
            </a:xfrm>
          </p:grpSpPr>
          <p:pic>
            <p:nvPicPr>
              <p:cNvPr id="10" name="icon-participatie.png" descr="icon-participatie.png">
                <a:extLst>
                  <a:ext uri="{FF2B5EF4-FFF2-40B4-BE49-F238E27FC236}">
                    <a16:creationId xmlns:a16="http://schemas.microsoft.com/office/drawing/2014/main" id="{837A7B95-BCB5-F4A1-B356-F8F3CDD04A5C}"/>
                  </a:ext>
                </a:extLst>
              </p:cNvPr>
              <p:cNvPicPr>
                <a:picLocks noChangeAspect="1"/>
              </p:cNvPicPr>
              <p:nvPr/>
            </p:nvPicPr>
            <p:blipFill>
              <a:blip r:embed="rId12"/>
              <a:stretch>
                <a:fillRect/>
              </a:stretch>
            </p:blipFill>
            <p:spPr>
              <a:xfrm>
                <a:off x="0" y="0"/>
                <a:ext cx="508000" cy="509271"/>
              </a:xfrm>
              <a:prstGeom prst="rect">
                <a:avLst/>
              </a:prstGeom>
              <a:ln w="3175" cap="flat">
                <a:noFill/>
                <a:miter lim="400000"/>
              </a:ln>
              <a:effectLst/>
            </p:spPr>
          </p:pic>
          <p:sp>
            <p:nvSpPr>
              <p:cNvPr id="18" name="Participatie en samenleving">
                <a:extLst>
                  <a:ext uri="{FF2B5EF4-FFF2-40B4-BE49-F238E27FC236}">
                    <a16:creationId xmlns:a16="http://schemas.microsoft.com/office/drawing/2014/main" id="{A1B50926-EA57-7463-AFFB-6E04711990D4}"/>
                  </a:ext>
                </a:extLst>
              </p:cNvPr>
              <p:cNvSpPr txBox="1"/>
              <p:nvPr/>
            </p:nvSpPr>
            <p:spPr>
              <a:xfrm>
                <a:off x="752019" y="50193"/>
                <a:ext cx="3242361" cy="44627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2000" cap="none" spc="-39">
                    <a:solidFill>
                      <a:srgbClr val="5F3072"/>
                    </a:solidFill>
                    <a:latin typeface="Ridley Grotesk SemiBold Italic"/>
                    <a:ea typeface="Ridley Grotesk SemiBold Italic"/>
                    <a:cs typeface="Ridley Grotesk SemiBold Italic"/>
                    <a:sym typeface="Ridley Grotesk SemiBold"/>
                  </a:defRPr>
                </a:lvl1pPr>
              </a:lstStyle>
              <a:p>
                <a:pPr defTabSz="1828800" fontAlgn="base" hangingPunct="1">
                  <a:lnSpc>
                    <a:spcPct val="100000"/>
                  </a:lnSpc>
                  <a:spcBef>
                    <a:spcPct val="0"/>
                  </a:spcBef>
                  <a:spcAft>
                    <a:spcPct val="0"/>
                  </a:spcAft>
                </a:pPr>
                <a:r>
                  <a:rPr lang="nl-NL" sz="2400" kern="1200" spc="-78" dirty="0"/>
                  <a:t>Participatie en samenleving</a:t>
                </a:r>
              </a:p>
            </p:txBody>
          </p:sp>
        </p:grpSp>
      </p:grpSp>
      <p:grpSp>
        <p:nvGrpSpPr>
          <p:cNvPr id="2" name="Groep 1">
            <a:extLst>
              <a:ext uri="{FF2B5EF4-FFF2-40B4-BE49-F238E27FC236}">
                <a16:creationId xmlns:a16="http://schemas.microsoft.com/office/drawing/2014/main" id="{3D72BA04-389C-662D-DA42-1C30738DB6C1}"/>
              </a:ext>
            </a:extLst>
          </p:cNvPr>
          <p:cNvGrpSpPr/>
          <p:nvPr/>
        </p:nvGrpSpPr>
        <p:grpSpPr>
          <a:xfrm>
            <a:off x="11755598" y="6179053"/>
            <a:ext cx="6458051" cy="5764183"/>
            <a:chOff x="11678542" y="5768626"/>
            <a:chExt cx="6458051" cy="5764183"/>
          </a:xfrm>
        </p:grpSpPr>
        <p:grpSp>
          <p:nvGrpSpPr>
            <p:cNvPr id="49" name="Groep 48">
              <a:extLst>
                <a:ext uri="{FF2B5EF4-FFF2-40B4-BE49-F238E27FC236}">
                  <a16:creationId xmlns:a16="http://schemas.microsoft.com/office/drawing/2014/main" id="{255CE1DA-1A2D-A0D4-E006-13F2EB3CD87A}"/>
                </a:ext>
              </a:extLst>
            </p:cNvPr>
            <p:cNvGrpSpPr/>
            <p:nvPr/>
          </p:nvGrpSpPr>
          <p:grpSpPr>
            <a:xfrm>
              <a:off x="11763303" y="5899767"/>
              <a:ext cx="6373290" cy="5633042"/>
              <a:chOff x="11979705" y="-58245"/>
              <a:chExt cx="6373289" cy="5633041"/>
            </a:xfrm>
          </p:grpSpPr>
          <p:sp>
            <p:nvSpPr>
              <p:cNvPr id="54" name="Gezondheid">
                <a:extLst>
                  <a:ext uri="{FF2B5EF4-FFF2-40B4-BE49-F238E27FC236}">
                    <a16:creationId xmlns:a16="http://schemas.microsoft.com/office/drawing/2014/main" id="{D4ED1EE0-08D5-A1D9-8418-145AFC2A6A95}"/>
                  </a:ext>
                </a:extLst>
              </p:cNvPr>
              <p:cNvSpPr txBox="1"/>
              <p:nvPr/>
            </p:nvSpPr>
            <p:spPr>
              <a:xfrm>
                <a:off x="12867837" y="-58245"/>
                <a:ext cx="4780603" cy="538609"/>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b="1" kern="1200" spc="0" dirty="0"/>
                  <a:t>Bedrijven - koplopersgroep</a:t>
                </a:r>
              </a:p>
            </p:txBody>
          </p:sp>
          <p:sp>
            <p:nvSpPr>
              <p:cNvPr id="55" name="Gezondheid">
                <a:extLst>
                  <a:ext uri="{FF2B5EF4-FFF2-40B4-BE49-F238E27FC236}">
                    <a16:creationId xmlns:a16="http://schemas.microsoft.com/office/drawing/2014/main" id="{E401A2E7-149A-D88E-2473-36BCDB773906}"/>
                  </a:ext>
                </a:extLst>
              </p:cNvPr>
              <p:cNvSpPr txBox="1">
                <a:spLocks/>
              </p:cNvSpPr>
              <p:nvPr/>
            </p:nvSpPr>
            <p:spPr>
              <a:xfrm>
                <a:off x="11979705" y="929307"/>
                <a:ext cx="6373289" cy="4645489"/>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no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457200" indent="-457200" defTabSz="1828800" hangingPunct="1">
                  <a:lnSpc>
                    <a:spcPct val="100000"/>
                  </a:lnSpc>
                  <a:buFont typeface="Arial" panose="020B0604020202020204" pitchFamily="34" charset="0"/>
                  <a:buChar char="•"/>
                  <a:defRPr/>
                </a:pPr>
                <a:r>
                  <a:rPr lang="nl-NL" sz="2000" kern="1200" spc="0" dirty="0"/>
                  <a:t>Economie: aantrekkelijk bedrijfs- en vestigingsklimaat, innovatie met economische impact</a:t>
                </a:r>
              </a:p>
              <a:p>
                <a:pPr marL="457200" indent="-457200" defTabSz="1828800" hangingPunct="1">
                  <a:lnSpc>
                    <a:spcPct val="100000"/>
                  </a:lnSpc>
                  <a:buFont typeface="Arial" panose="020B0604020202020204" pitchFamily="34" charset="0"/>
                  <a:buChar char="•"/>
                  <a:defRPr/>
                </a:pPr>
                <a:r>
                  <a:rPr lang="nl-NL" sz="2000" kern="1200" spc="0" dirty="0"/>
                  <a:t>Energie en grondstoffen: voldoende en betaalbare energie, energiebesparing, energie uit duurzame bronnen, lokaal opwekken en uitwisselen, zuinig gebruik van grondstoffen</a:t>
                </a:r>
              </a:p>
              <a:p>
                <a:pPr marL="457200" indent="-457200" defTabSz="1828800" hangingPunct="1">
                  <a:lnSpc>
                    <a:spcPct val="100000"/>
                  </a:lnSpc>
                  <a:buFont typeface="Arial" panose="020B0604020202020204" pitchFamily="34" charset="0"/>
                  <a:buChar char="•"/>
                  <a:defRPr/>
                </a:pPr>
                <a:r>
                  <a:rPr lang="nl-NL" sz="2000" kern="1200" spc="0" dirty="0"/>
                  <a:t>Natuur en Milieu (en Recreatie): meer ruimte voor water en groen met aandacht voor biodiversiteit, waterberging, natuurlijke koeling, lunchroutes/ wandelen en fietsen, goede luchtkwaliteit</a:t>
                </a:r>
              </a:p>
              <a:p>
                <a:pPr marL="457200" indent="-457200" defTabSz="1828800" hangingPunct="1">
                  <a:lnSpc>
                    <a:spcPct val="100000"/>
                  </a:lnSpc>
                  <a:buFont typeface="Arial" panose="020B0604020202020204" pitchFamily="34" charset="0"/>
                  <a:buChar char="•"/>
                  <a:defRPr/>
                </a:pPr>
                <a:r>
                  <a:rPr lang="nl-NL" sz="2000" kern="1200" spc="0" dirty="0"/>
                  <a:t>Gezondheid: gezonde werkomgeving</a:t>
                </a:r>
              </a:p>
              <a:p>
                <a:pPr marL="457200" indent="-457200" defTabSz="1828800" hangingPunct="1">
                  <a:lnSpc>
                    <a:spcPct val="100000"/>
                  </a:lnSpc>
                  <a:buFont typeface="Arial" panose="020B0604020202020204" pitchFamily="34" charset="0"/>
                  <a:buChar char="•"/>
                  <a:defRPr/>
                </a:pPr>
                <a:r>
                  <a:rPr lang="nl-NL" sz="2000" kern="1200" spc="0" dirty="0"/>
                  <a:t>Mobiliteit: goede bereikbaarheid, passende parkeergelegenheid</a:t>
                </a:r>
              </a:p>
            </p:txBody>
          </p:sp>
        </p:grpSp>
        <p:pic>
          <p:nvPicPr>
            <p:cNvPr id="4" name="Afbeelding 3">
              <a:extLst>
                <a:ext uri="{FF2B5EF4-FFF2-40B4-BE49-F238E27FC236}">
                  <a16:creationId xmlns:a16="http://schemas.microsoft.com/office/drawing/2014/main" id="{E48BBF90-BC79-9A69-648B-667E9E643670}"/>
                </a:ext>
              </a:extLst>
            </p:cNvPr>
            <p:cNvPicPr>
              <a:picLocks noChangeAspect="1"/>
            </p:cNvPicPr>
            <p:nvPr/>
          </p:nvPicPr>
          <p:blipFill rotWithShape="1">
            <a:blip r:embed="rId3"/>
            <a:srcRect l="4259" t="7222" r="5741" b="2222"/>
            <a:stretch/>
          </p:blipFill>
          <p:spPr>
            <a:xfrm>
              <a:off x="11678542" y="5768626"/>
              <a:ext cx="740664" cy="745240"/>
            </a:xfrm>
            <a:prstGeom prst="rect">
              <a:avLst/>
            </a:prstGeom>
          </p:spPr>
        </p:pic>
      </p:grpSp>
      <p:pic>
        <p:nvPicPr>
          <p:cNvPr id="22" name="Afbeelding 21" descr="Afbeelding met tekst, cirkel, schermopname&#10;&#10;Automatisch gegenereerde beschrijving">
            <a:extLst>
              <a:ext uri="{FF2B5EF4-FFF2-40B4-BE49-F238E27FC236}">
                <a16:creationId xmlns:a16="http://schemas.microsoft.com/office/drawing/2014/main" id="{1B19B03E-1014-D813-D8C9-FFF461D2872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6557" y="2727223"/>
            <a:ext cx="10313278" cy="10313278"/>
          </a:xfrm>
          <a:prstGeom prst="rect">
            <a:avLst/>
          </a:prstGeom>
        </p:spPr>
      </p:pic>
    </p:spTree>
    <p:extLst>
      <p:ext uri="{BB962C8B-B14F-4D97-AF65-F5344CB8AC3E}">
        <p14:creationId xmlns:p14="http://schemas.microsoft.com/office/powerpoint/2010/main" val="280345363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F9708F70-3459-0DB8-451B-A40A558F4930}"/>
              </a:ext>
            </a:extLst>
          </p:cNvPr>
          <p:cNvGrpSpPr/>
          <p:nvPr/>
        </p:nvGrpSpPr>
        <p:grpSpPr>
          <a:xfrm>
            <a:off x="20104" y="0"/>
            <a:ext cx="24383998" cy="13716000"/>
            <a:chOff x="20104" y="0"/>
            <a:chExt cx="24383998" cy="13716000"/>
          </a:xfrm>
        </p:grpSpPr>
        <p:sp>
          <p:nvSpPr>
            <p:cNvPr id="57" name="Rectangle">
              <a:extLst>
                <a:ext uri="{FF2B5EF4-FFF2-40B4-BE49-F238E27FC236}">
                  <a16:creationId xmlns:a16="http://schemas.microsoft.com/office/drawing/2014/main" id="{9B1E31EC-7F86-0188-10C9-924CEB25D614}"/>
                </a:ext>
              </a:extLst>
            </p:cNvPr>
            <p:cNvSpPr/>
            <p:nvPr/>
          </p:nvSpPr>
          <p:spPr>
            <a:xfrm>
              <a:off x="20104" y="0"/>
              <a:ext cx="24383998" cy="13716000"/>
            </a:xfrm>
            <a:prstGeom prst="rect">
              <a:avLst/>
            </a:prstGeom>
            <a:solidFill>
              <a:srgbClr val="F3F1F5"/>
            </a:solidFill>
            <a:ln w="3175">
              <a:miter lim="400000"/>
            </a:ln>
          </p:spPr>
          <p:txBody>
            <a:bodyPr lIns="38100" tIns="38100" rIns="38100" bIns="38100" anchor="ctr"/>
            <a:lstStyle/>
            <a:p>
              <a:pPr algn="ctr" defTabSz="825500" hangingPunct="1">
                <a:lnSpc>
                  <a:spcPct val="100000"/>
                </a:lnSpc>
                <a:defRPr sz="3000" cap="none" spc="0">
                  <a:latin typeface="Helvetica Neue Medium"/>
                  <a:ea typeface="Helvetica Neue Medium"/>
                  <a:cs typeface="Helvetica Neue Medium"/>
                  <a:sym typeface="Helvetica Neue Medium"/>
                </a:defRPr>
              </a:pPr>
              <a:endParaRPr sz="3000" kern="1200" cap="none" spc="0" dirty="0">
                <a:solidFill>
                  <a:srgbClr val="E3000B"/>
                </a:solidFill>
                <a:latin typeface="Helvetica Neue Medium"/>
                <a:sym typeface="Helvetica Neue Medium"/>
              </a:endParaRPr>
            </a:p>
          </p:txBody>
        </p:sp>
        <p:pic>
          <p:nvPicPr>
            <p:cNvPr id="6" name="Afbeelding 5" descr="Afbeelding met cirkel, Graphics, schermopname, ontwerp&#10;&#10;Automatisch gegenereerde beschrijving">
              <a:extLst>
                <a:ext uri="{FF2B5EF4-FFF2-40B4-BE49-F238E27FC236}">
                  <a16:creationId xmlns:a16="http://schemas.microsoft.com/office/drawing/2014/main" id="{8EBDE0D8-EF88-902D-298A-33CE4D5A7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56204" y="11794026"/>
              <a:ext cx="1120150" cy="1435591"/>
            </a:xfrm>
            <a:prstGeom prst="rect">
              <a:avLst/>
            </a:prstGeom>
          </p:spPr>
        </p:pic>
      </p:grpSp>
      <p:sp>
        <p:nvSpPr>
          <p:cNvPr id="2" name="zelf individuele doelen per actor invullen">
            <a:extLst>
              <a:ext uri="{FF2B5EF4-FFF2-40B4-BE49-F238E27FC236}">
                <a16:creationId xmlns:a16="http://schemas.microsoft.com/office/drawing/2014/main" id="{7339C8F4-462E-825C-4B96-B7A41915305D}"/>
              </a:ext>
            </a:extLst>
          </p:cNvPr>
          <p:cNvSpPr txBox="1"/>
          <p:nvPr/>
        </p:nvSpPr>
        <p:spPr>
          <a:xfrm>
            <a:off x="1116634" y="918682"/>
            <a:ext cx="15027256" cy="56938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lvl1pPr algn="l">
              <a:lnSpc>
                <a:spcPct val="100000"/>
              </a:lnSpc>
              <a:defRPr sz="3200" spc="-64">
                <a:solidFill>
                  <a:srgbClr val="E63312"/>
                </a:solidFill>
                <a:latin typeface="Ridley Grotesk SemiBold Italic"/>
                <a:ea typeface="Ridley Grotesk SemiBold Italic"/>
                <a:cs typeface="Ridley Grotesk SemiBold Italic"/>
                <a:sym typeface="Ridley Grotesk SemiBold"/>
              </a:defRPr>
            </a:lvl1pPr>
          </a:lstStyle>
          <a:p>
            <a:pPr defTabSz="1828800" hangingPunct="1">
              <a:defRPr/>
            </a:pPr>
            <a:r>
              <a:rPr lang="nl-NL" b="1" kern="1200" cap="small" spc="0" dirty="0">
                <a:latin typeface="Corbel" panose="020B0503020204020204" pitchFamily="34" charset="0"/>
              </a:rPr>
              <a:t>individuele doelen ‘Duurzame economie’ op Bedrijventerrein ‘Voorspoed’</a:t>
            </a:r>
          </a:p>
        </p:txBody>
      </p:sp>
      <p:grpSp>
        <p:nvGrpSpPr>
          <p:cNvPr id="31" name="Groep 30">
            <a:extLst>
              <a:ext uri="{FF2B5EF4-FFF2-40B4-BE49-F238E27FC236}">
                <a16:creationId xmlns:a16="http://schemas.microsoft.com/office/drawing/2014/main" id="{78202BF5-686E-0BFD-05F8-EDB7C2C45123}"/>
              </a:ext>
            </a:extLst>
          </p:cNvPr>
          <p:cNvGrpSpPr/>
          <p:nvPr/>
        </p:nvGrpSpPr>
        <p:grpSpPr>
          <a:xfrm>
            <a:off x="921305" y="5673612"/>
            <a:ext cx="6610862" cy="1912004"/>
            <a:chOff x="11926601" y="3118220"/>
            <a:chExt cx="6610861" cy="1912004"/>
          </a:xfrm>
        </p:grpSpPr>
        <p:pic>
          <p:nvPicPr>
            <p:cNvPr id="32" name="Afbeelding 31">
              <a:extLst>
                <a:ext uri="{FF2B5EF4-FFF2-40B4-BE49-F238E27FC236}">
                  <a16:creationId xmlns:a16="http://schemas.microsoft.com/office/drawing/2014/main" id="{9CCC8B07-28CD-F18C-CE07-502487D2DD2B}"/>
                </a:ext>
              </a:extLst>
            </p:cNvPr>
            <p:cNvPicPr>
              <a:picLocks noChangeAspect="1"/>
            </p:cNvPicPr>
            <p:nvPr/>
          </p:nvPicPr>
          <p:blipFill rotWithShape="1">
            <a:blip r:embed="rId4"/>
            <a:srcRect l="4259" t="7222" r="5741" b="2222"/>
            <a:stretch/>
          </p:blipFill>
          <p:spPr>
            <a:xfrm>
              <a:off x="11926601" y="3118220"/>
              <a:ext cx="740664" cy="745240"/>
            </a:xfrm>
            <a:prstGeom prst="rect">
              <a:avLst/>
            </a:prstGeom>
          </p:spPr>
        </p:pic>
        <p:sp>
          <p:nvSpPr>
            <p:cNvPr id="33" name="Gezondheid">
              <a:extLst>
                <a:ext uri="{FF2B5EF4-FFF2-40B4-BE49-F238E27FC236}">
                  <a16:creationId xmlns:a16="http://schemas.microsoft.com/office/drawing/2014/main" id="{5A9709A3-7061-2405-EC84-549D53E8B188}"/>
                </a:ext>
              </a:extLst>
            </p:cNvPr>
            <p:cNvSpPr txBox="1"/>
            <p:nvPr/>
          </p:nvSpPr>
          <p:spPr>
            <a:xfrm>
              <a:off x="12847307" y="3221536"/>
              <a:ext cx="4780603" cy="538609"/>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b="1" kern="1200" spc="0" dirty="0"/>
                <a:t>Provincie</a:t>
              </a:r>
            </a:p>
          </p:txBody>
        </p:sp>
        <p:sp>
          <p:nvSpPr>
            <p:cNvPr id="34" name="Gezondheid">
              <a:extLst>
                <a:ext uri="{FF2B5EF4-FFF2-40B4-BE49-F238E27FC236}">
                  <a16:creationId xmlns:a16="http://schemas.microsoft.com/office/drawing/2014/main" id="{7AC349C7-0A67-021A-DC7E-C66F3CF71831}"/>
                </a:ext>
              </a:extLst>
            </p:cNvPr>
            <p:cNvSpPr txBox="1">
              <a:spLocks/>
            </p:cNvSpPr>
            <p:nvPr/>
          </p:nvSpPr>
          <p:spPr>
            <a:xfrm>
              <a:off x="12164173" y="4045654"/>
              <a:ext cx="6373289" cy="984570"/>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no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457200" indent="-457200" defTabSz="1828800" hangingPunct="1">
                <a:lnSpc>
                  <a:spcPct val="100000"/>
                </a:lnSpc>
                <a:buFont typeface="Arial" panose="020B0604020202020204" pitchFamily="34" charset="0"/>
                <a:buChar char="•"/>
                <a:defRPr/>
              </a:pPr>
              <a:r>
                <a:rPr lang="nl-NL" sz="2000" kern="1200" spc="0" dirty="0">
                  <a:sym typeface="Ridley Grotesk"/>
                </a:rPr>
                <a:t>Energie en grondstoffen: energietransitie</a:t>
              </a:r>
            </a:p>
            <a:p>
              <a:pPr marL="457200" indent="-457200" defTabSz="1828800" hangingPunct="1">
                <a:lnSpc>
                  <a:spcPct val="100000"/>
                </a:lnSpc>
                <a:buFont typeface="Arial" panose="020B0604020202020204" pitchFamily="34" charset="0"/>
                <a:buChar char="•"/>
                <a:defRPr/>
              </a:pPr>
              <a:r>
                <a:rPr lang="nl-NL" sz="2000" kern="1200" spc="0" dirty="0">
                  <a:sym typeface="Ridley Grotesk"/>
                </a:rPr>
                <a:t>Natuur en milieu: klimaatadaptatie en stikstofreductie</a:t>
              </a:r>
            </a:p>
          </p:txBody>
        </p:sp>
      </p:grpSp>
      <p:grpSp>
        <p:nvGrpSpPr>
          <p:cNvPr id="8" name="Groep 7">
            <a:extLst>
              <a:ext uri="{FF2B5EF4-FFF2-40B4-BE49-F238E27FC236}">
                <a16:creationId xmlns:a16="http://schemas.microsoft.com/office/drawing/2014/main" id="{502F6B89-A161-ACBB-4495-5F94482FBBBA}"/>
              </a:ext>
            </a:extLst>
          </p:cNvPr>
          <p:cNvGrpSpPr/>
          <p:nvPr/>
        </p:nvGrpSpPr>
        <p:grpSpPr>
          <a:xfrm>
            <a:off x="8273144" y="2170591"/>
            <a:ext cx="6662764" cy="2071292"/>
            <a:chOff x="490015" y="2769085"/>
            <a:chExt cx="3331382" cy="1035646"/>
          </a:xfrm>
        </p:grpSpPr>
        <p:grpSp>
          <p:nvGrpSpPr>
            <p:cNvPr id="22" name="Groep 21">
              <a:extLst>
                <a:ext uri="{FF2B5EF4-FFF2-40B4-BE49-F238E27FC236}">
                  <a16:creationId xmlns:a16="http://schemas.microsoft.com/office/drawing/2014/main" id="{FC8872AB-A0E0-C937-E4B7-0AD8902D817D}"/>
                </a:ext>
              </a:extLst>
            </p:cNvPr>
            <p:cNvGrpSpPr/>
            <p:nvPr/>
          </p:nvGrpSpPr>
          <p:grpSpPr>
            <a:xfrm>
              <a:off x="673511" y="2837410"/>
              <a:ext cx="3147886" cy="967321"/>
              <a:chOff x="12164173" y="5057294"/>
              <a:chExt cx="6295771" cy="1626652"/>
            </a:xfrm>
          </p:grpSpPr>
          <p:sp>
            <p:nvSpPr>
              <p:cNvPr id="24" name="Gezondheid">
                <a:extLst>
                  <a:ext uri="{FF2B5EF4-FFF2-40B4-BE49-F238E27FC236}">
                    <a16:creationId xmlns:a16="http://schemas.microsoft.com/office/drawing/2014/main" id="{6D340157-714C-15DA-653E-6ABB7CD74F43}"/>
                  </a:ext>
                </a:extLst>
              </p:cNvPr>
              <p:cNvSpPr txBox="1"/>
              <p:nvPr/>
            </p:nvSpPr>
            <p:spPr>
              <a:xfrm>
                <a:off x="12847307" y="5057294"/>
                <a:ext cx="4652905" cy="452864"/>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b="1" kern="1200" spc="0" dirty="0"/>
                  <a:t>IVN</a:t>
                </a:r>
                <a:r>
                  <a:rPr lang="nl-NL" b="1" kern="1200" spc="0" dirty="0">
                    <a:latin typeface="Corbel" panose="020B0503020204020204" pitchFamily="34" charset="0"/>
                  </a:rPr>
                  <a:t> </a:t>
                </a:r>
              </a:p>
            </p:txBody>
          </p:sp>
          <p:sp>
            <p:nvSpPr>
              <p:cNvPr id="25" name="Gezondheid">
                <a:extLst>
                  <a:ext uri="{FF2B5EF4-FFF2-40B4-BE49-F238E27FC236}">
                    <a16:creationId xmlns:a16="http://schemas.microsoft.com/office/drawing/2014/main" id="{1C017EDF-8DB9-3E6C-18FB-0D25FA72E85E}"/>
                  </a:ext>
                </a:extLst>
              </p:cNvPr>
              <p:cNvSpPr txBox="1">
                <a:spLocks/>
              </p:cNvSpPr>
              <p:nvPr/>
            </p:nvSpPr>
            <p:spPr>
              <a:xfrm>
                <a:off x="12164173" y="5699514"/>
                <a:ext cx="6295771" cy="984432"/>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no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457200" indent="-457200" defTabSz="1828800" hangingPunct="1">
                  <a:lnSpc>
                    <a:spcPct val="100000"/>
                  </a:lnSpc>
                  <a:buFont typeface="Arial" panose="020B0604020202020204" pitchFamily="34" charset="0"/>
                  <a:buChar char="•"/>
                  <a:defRPr/>
                </a:pPr>
                <a:r>
                  <a:rPr lang="nl-NL" sz="2000" kern="1200" spc="0" dirty="0"/>
                  <a:t>Natuur en milieu: vergroenen van het gebied en vergroten van biodiversiteit</a:t>
                </a:r>
              </a:p>
              <a:p>
                <a:pPr marL="457200" indent="-457200" defTabSz="1828800" hangingPunct="1">
                  <a:lnSpc>
                    <a:spcPct val="100000"/>
                  </a:lnSpc>
                  <a:buFont typeface="Arial" panose="020B0604020202020204" pitchFamily="34" charset="0"/>
                  <a:buChar char="•"/>
                  <a:defRPr/>
                </a:pPr>
                <a:r>
                  <a:rPr lang="nl-NL" sz="2000" kern="1200" spc="0" dirty="0"/>
                  <a:t>Recreatie: groene fiets- en wandelroutes</a:t>
                </a:r>
              </a:p>
              <a:p>
                <a:pPr marL="457200" indent="-457200" defTabSz="1828800" hangingPunct="1">
                  <a:lnSpc>
                    <a:spcPct val="100000"/>
                  </a:lnSpc>
                  <a:buFont typeface="Arial" panose="020B0604020202020204" pitchFamily="34" charset="0"/>
                  <a:buChar char="•"/>
                  <a:defRPr/>
                </a:pPr>
                <a:endParaRPr lang="nl-NL" sz="2400" kern="1200" spc="0" dirty="0">
                  <a:latin typeface="Corbel" panose="020B0503020204020204" pitchFamily="34" charset="0"/>
                </a:endParaRPr>
              </a:p>
            </p:txBody>
          </p:sp>
        </p:grpSp>
        <p:pic>
          <p:nvPicPr>
            <p:cNvPr id="39" name="Afbeelding 38">
              <a:extLst>
                <a:ext uri="{FF2B5EF4-FFF2-40B4-BE49-F238E27FC236}">
                  <a16:creationId xmlns:a16="http://schemas.microsoft.com/office/drawing/2014/main" id="{35C280F7-B663-2B12-CC34-439F941D0399}"/>
                </a:ext>
              </a:extLst>
            </p:cNvPr>
            <p:cNvPicPr>
              <a:picLocks noChangeAspect="1"/>
            </p:cNvPicPr>
            <p:nvPr/>
          </p:nvPicPr>
          <p:blipFill rotWithShape="1">
            <a:blip r:embed="rId4"/>
            <a:srcRect l="4259" t="7222" r="5741" b="2222"/>
            <a:stretch/>
          </p:blipFill>
          <p:spPr>
            <a:xfrm>
              <a:off x="490015" y="2769085"/>
              <a:ext cx="400580" cy="372620"/>
            </a:xfrm>
            <a:prstGeom prst="rect">
              <a:avLst/>
            </a:prstGeom>
          </p:spPr>
        </p:pic>
      </p:grpSp>
      <p:grpSp>
        <p:nvGrpSpPr>
          <p:cNvPr id="9" name="Groep 8">
            <a:extLst>
              <a:ext uri="{FF2B5EF4-FFF2-40B4-BE49-F238E27FC236}">
                <a16:creationId xmlns:a16="http://schemas.microsoft.com/office/drawing/2014/main" id="{932CC92F-A217-5DF2-60DD-C7B24C5D0870}"/>
              </a:ext>
            </a:extLst>
          </p:cNvPr>
          <p:cNvGrpSpPr/>
          <p:nvPr/>
        </p:nvGrpSpPr>
        <p:grpSpPr>
          <a:xfrm>
            <a:off x="1005135" y="2200561"/>
            <a:ext cx="6380492" cy="2657244"/>
            <a:chOff x="534965" y="956445"/>
            <a:chExt cx="3190246" cy="1328622"/>
          </a:xfrm>
        </p:grpSpPr>
        <p:sp>
          <p:nvSpPr>
            <p:cNvPr id="3" name="Gezondheid">
              <a:extLst>
                <a:ext uri="{FF2B5EF4-FFF2-40B4-BE49-F238E27FC236}">
                  <a16:creationId xmlns:a16="http://schemas.microsoft.com/office/drawing/2014/main" id="{E4427577-1DAF-B18E-501C-422A49492E98}"/>
                </a:ext>
              </a:extLst>
            </p:cNvPr>
            <p:cNvSpPr txBox="1">
              <a:spLocks/>
            </p:cNvSpPr>
            <p:nvPr/>
          </p:nvSpPr>
          <p:spPr>
            <a:xfrm>
              <a:off x="577325" y="1400448"/>
              <a:ext cx="3147886" cy="884619"/>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57200" indent="-457200" algn="l" defTabSz="1828800" hangingPunct="1">
                <a:lnSpc>
                  <a:spcPct val="100000"/>
                </a:lnSpc>
                <a:buFont typeface="Arial" panose="020B0604020202020204" pitchFamily="34" charset="0"/>
                <a:buChar char="•"/>
                <a:defRPr sz="2000" kern="1200" cap="none" spc="0">
                  <a:solidFill>
                    <a:srgbClr val="4C1F5F"/>
                  </a:solidFill>
                  <a:latin typeface="Ridley Grotesk SemiBold Italic"/>
                  <a:ea typeface="Ridley Grotesk SemiBold Italic"/>
                  <a:cs typeface="Ridley Grotesk SemiBold Italic"/>
                </a:defRPr>
              </a:lvl1pPr>
            </a:lstStyle>
            <a:p>
              <a:r>
                <a:rPr lang="nl-NL" dirty="0"/>
                <a:t>Energie en grondstoffen: energiebesparing, energie vanuit duurzame bronnen</a:t>
              </a:r>
            </a:p>
            <a:p>
              <a:r>
                <a:rPr lang="nl-NL" dirty="0"/>
                <a:t>Natuur en milieu: klimaatadaptie</a:t>
              </a:r>
            </a:p>
            <a:p>
              <a:r>
                <a:rPr lang="nl-NL" dirty="0"/>
                <a:t>Economie: werkgelegenheid, goede arbeidsmarkt en optimaal vestigingsklimaat</a:t>
              </a:r>
            </a:p>
          </p:txBody>
        </p:sp>
        <p:pic>
          <p:nvPicPr>
            <p:cNvPr id="4" name="Afbeelding 3">
              <a:extLst>
                <a:ext uri="{FF2B5EF4-FFF2-40B4-BE49-F238E27FC236}">
                  <a16:creationId xmlns:a16="http://schemas.microsoft.com/office/drawing/2014/main" id="{900EB210-0E63-4B7C-0378-F8146E2AFCB9}"/>
                </a:ext>
              </a:extLst>
            </p:cNvPr>
            <p:cNvPicPr>
              <a:picLocks noChangeAspect="1"/>
            </p:cNvPicPr>
            <p:nvPr/>
          </p:nvPicPr>
          <p:blipFill rotWithShape="1">
            <a:blip r:embed="rId4"/>
            <a:srcRect l="4259" t="7222" r="5741" b="2222"/>
            <a:stretch/>
          </p:blipFill>
          <p:spPr>
            <a:xfrm>
              <a:off x="534965" y="956445"/>
              <a:ext cx="370332" cy="372620"/>
            </a:xfrm>
            <a:prstGeom prst="rect">
              <a:avLst/>
            </a:prstGeom>
          </p:spPr>
        </p:pic>
        <p:sp>
          <p:nvSpPr>
            <p:cNvPr id="5" name="Gezondheid">
              <a:extLst>
                <a:ext uri="{FF2B5EF4-FFF2-40B4-BE49-F238E27FC236}">
                  <a16:creationId xmlns:a16="http://schemas.microsoft.com/office/drawing/2014/main" id="{28CB5967-AF6D-4CB3-3B7F-0C2D177F5CBB}"/>
                </a:ext>
              </a:extLst>
            </p:cNvPr>
            <p:cNvSpPr txBox="1"/>
            <p:nvPr/>
          </p:nvSpPr>
          <p:spPr>
            <a:xfrm>
              <a:off x="981493" y="1026385"/>
              <a:ext cx="2326453" cy="26930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b="1" kern="1200" spc="0" dirty="0"/>
                <a:t>Gemeente</a:t>
              </a:r>
              <a:r>
                <a:rPr lang="nl-NL" b="1" kern="1200" spc="0" dirty="0">
                  <a:latin typeface="Corbel" panose="020B0503020204020204" pitchFamily="34" charset="0"/>
                </a:rPr>
                <a:t> </a:t>
              </a:r>
            </a:p>
          </p:txBody>
        </p:sp>
      </p:grpSp>
      <p:grpSp>
        <p:nvGrpSpPr>
          <p:cNvPr id="14" name="Groep 13">
            <a:extLst>
              <a:ext uri="{FF2B5EF4-FFF2-40B4-BE49-F238E27FC236}">
                <a16:creationId xmlns:a16="http://schemas.microsoft.com/office/drawing/2014/main" id="{8A90AF66-A910-DE6D-F438-4A60ABCDCC8B}"/>
              </a:ext>
            </a:extLst>
          </p:cNvPr>
          <p:cNvGrpSpPr/>
          <p:nvPr/>
        </p:nvGrpSpPr>
        <p:grpSpPr>
          <a:xfrm>
            <a:off x="8273144" y="8765568"/>
            <a:ext cx="7326768" cy="3339266"/>
            <a:chOff x="11926601" y="3118220"/>
            <a:chExt cx="6610861" cy="3339266"/>
          </a:xfrm>
        </p:grpSpPr>
        <p:pic>
          <p:nvPicPr>
            <p:cNvPr id="15" name="Afbeelding 14">
              <a:extLst>
                <a:ext uri="{FF2B5EF4-FFF2-40B4-BE49-F238E27FC236}">
                  <a16:creationId xmlns:a16="http://schemas.microsoft.com/office/drawing/2014/main" id="{B8AB7924-CE6B-E0C1-73E4-52D2BC45E79A}"/>
                </a:ext>
              </a:extLst>
            </p:cNvPr>
            <p:cNvPicPr>
              <a:picLocks noChangeAspect="1"/>
            </p:cNvPicPr>
            <p:nvPr/>
          </p:nvPicPr>
          <p:blipFill rotWithShape="1">
            <a:blip r:embed="rId4"/>
            <a:srcRect l="4259" t="7222" r="5741" b="2222"/>
            <a:stretch/>
          </p:blipFill>
          <p:spPr>
            <a:xfrm>
              <a:off x="11926601" y="3118220"/>
              <a:ext cx="740664" cy="745240"/>
            </a:xfrm>
            <a:prstGeom prst="rect">
              <a:avLst/>
            </a:prstGeom>
          </p:spPr>
        </p:pic>
        <p:sp>
          <p:nvSpPr>
            <p:cNvPr id="16" name="Gezondheid">
              <a:extLst>
                <a:ext uri="{FF2B5EF4-FFF2-40B4-BE49-F238E27FC236}">
                  <a16:creationId xmlns:a16="http://schemas.microsoft.com/office/drawing/2014/main" id="{C14572C0-8C21-2639-D35D-CBE644DB4ABA}"/>
                </a:ext>
              </a:extLst>
            </p:cNvPr>
            <p:cNvSpPr txBox="1"/>
            <p:nvPr/>
          </p:nvSpPr>
          <p:spPr>
            <a:xfrm>
              <a:off x="12847306" y="3221535"/>
              <a:ext cx="5455049" cy="538609"/>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b="1" kern="1200" spc="0" dirty="0"/>
                <a:t>Leveranciers</a:t>
              </a:r>
              <a:r>
                <a:rPr lang="nl-NL" b="1" kern="1200" spc="0" dirty="0">
                  <a:latin typeface="Corbel" panose="020B0503020204020204" pitchFamily="34" charset="0"/>
                </a:rPr>
                <a:t> van oplossingen</a:t>
              </a:r>
            </a:p>
          </p:txBody>
        </p:sp>
        <p:sp>
          <p:nvSpPr>
            <p:cNvPr id="17" name="Gezondheid">
              <a:extLst>
                <a:ext uri="{FF2B5EF4-FFF2-40B4-BE49-F238E27FC236}">
                  <a16:creationId xmlns:a16="http://schemas.microsoft.com/office/drawing/2014/main" id="{BCFB661E-8FC3-ADB1-9C4D-D917561F3021}"/>
                </a:ext>
              </a:extLst>
            </p:cNvPr>
            <p:cNvSpPr txBox="1">
              <a:spLocks/>
            </p:cNvSpPr>
            <p:nvPr/>
          </p:nvSpPr>
          <p:spPr>
            <a:xfrm>
              <a:off x="12164173" y="3942338"/>
              <a:ext cx="6373289" cy="251514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no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sz="2000" kern="1200" spc="0" dirty="0"/>
                <a:t>Zoals hoveniers en groenbedrijven, installatiebureaus, inhoudelijke experts et cetera</a:t>
              </a:r>
            </a:p>
            <a:p>
              <a:pPr marL="457200" indent="-457200" defTabSz="1828800" hangingPunct="1">
                <a:lnSpc>
                  <a:spcPct val="100000"/>
                </a:lnSpc>
                <a:buFont typeface="Arial" panose="020B0604020202020204" pitchFamily="34" charset="0"/>
                <a:buChar char="•"/>
                <a:defRPr/>
              </a:pPr>
              <a:endParaRPr lang="nl-NL" sz="2000" kern="1200" spc="0" dirty="0"/>
            </a:p>
            <a:p>
              <a:pPr marL="457200" indent="-457200" defTabSz="1828800" hangingPunct="1">
                <a:lnSpc>
                  <a:spcPct val="100000"/>
                </a:lnSpc>
                <a:buFont typeface="Arial" panose="020B0604020202020204" pitchFamily="34" charset="0"/>
                <a:buChar char="•"/>
                <a:defRPr/>
              </a:pPr>
              <a:r>
                <a:rPr lang="nl-NL" sz="2000" kern="1200" spc="0" dirty="0"/>
                <a:t>Oplossingen mogelijk maken</a:t>
              </a:r>
            </a:p>
            <a:p>
              <a:pPr marL="457200" indent="-457200" defTabSz="1828800" hangingPunct="1">
                <a:lnSpc>
                  <a:spcPct val="100000"/>
                </a:lnSpc>
                <a:buFont typeface="Arial" panose="020B0604020202020204" pitchFamily="34" charset="0"/>
                <a:buChar char="•"/>
                <a:defRPr/>
              </a:pPr>
              <a:r>
                <a:rPr lang="nl-NL" sz="2000" kern="1200" spc="0" dirty="0"/>
                <a:t>Participatie: smeden van coalities</a:t>
              </a:r>
            </a:p>
            <a:p>
              <a:pPr marL="457200" indent="-457200" defTabSz="1828800" hangingPunct="1">
                <a:lnSpc>
                  <a:spcPct val="100000"/>
                </a:lnSpc>
                <a:buFont typeface="Arial" panose="020B0604020202020204" pitchFamily="34" charset="0"/>
                <a:buChar char="•"/>
                <a:defRPr/>
              </a:pPr>
              <a:r>
                <a:rPr lang="nl-NL" sz="2000" kern="1200" spc="0" dirty="0"/>
                <a:t>Ontwikkeling en opleiding: voldoende geschoold personeel/ vakmensen voor realisatie</a:t>
              </a:r>
            </a:p>
            <a:p>
              <a:pPr marL="457200" indent="-457200" defTabSz="1828800" hangingPunct="1">
                <a:lnSpc>
                  <a:spcPct val="100000"/>
                </a:lnSpc>
                <a:buFont typeface="Arial" panose="020B0604020202020204" pitchFamily="34" charset="0"/>
                <a:buChar char="•"/>
                <a:defRPr/>
              </a:pPr>
              <a:r>
                <a:rPr lang="nl-NL" sz="2000" kern="1200" spc="0" dirty="0"/>
                <a:t>Innovatie en nieuwe businessmodellen</a:t>
              </a:r>
            </a:p>
            <a:p>
              <a:pPr marL="457200" indent="-457200" defTabSz="1828800" hangingPunct="1">
                <a:lnSpc>
                  <a:spcPct val="100000"/>
                </a:lnSpc>
                <a:buFont typeface="Arial" panose="020B0604020202020204" pitchFamily="34" charset="0"/>
                <a:buChar char="•"/>
                <a:defRPr/>
              </a:pPr>
              <a:endParaRPr lang="nl-NL" sz="2400" kern="1200" spc="0" dirty="0">
                <a:latin typeface="Corbel" panose="020B0503020204020204" pitchFamily="34" charset="0"/>
              </a:endParaRPr>
            </a:p>
          </p:txBody>
        </p:sp>
      </p:grpSp>
      <p:grpSp>
        <p:nvGrpSpPr>
          <p:cNvPr id="18" name="Groep 17">
            <a:extLst>
              <a:ext uri="{FF2B5EF4-FFF2-40B4-BE49-F238E27FC236}">
                <a16:creationId xmlns:a16="http://schemas.microsoft.com/office/drawing/2014/main" id="{70CE7700-05DE-FD8C-F1DB-1D7279D11B60}"/>
              </a:ext>
            </a:extLst>
          </p:cNvPr>
          <p:cNvGrpSpPr/>
          <p:nvPr/>
        </p:nvGrpSpPr>
        <p:grpSpPr>
          <a:xfrm>
            <a:off x="8273144" y="4892613"/>
            <a:ext cx="6610862" cy="3416866"/>
            <a:chOff x="11926601" y="3118220"/>
            <a:chExt cx="6610861" cy="3416866"/>
          </a:xfrm>
        </p:grpSpPr>
        <p:pic>
          <p:nvPicPr>
            <p:cNvPr id="19" name="Afbeelding 18">
              <a:extLst>
                <a:ext uri="{FF2B5EF4-FFF2-40B4-BE49-F238E27FC236}">
                  <a16:creationId xmlns:a16="http://schemas.microsoft.com/office/drawing/2014/main" id="{C6AC924D-BC1C-1FC4-FA7D-C46B529D70DF}"/>
                </a:ext>
              </a:extLst>
            </p:cNvPr>
            <p:cNvPicPr>
              <a:picLocks noChangeAspect="1"/>
            </p:cNvPicPr>
            <p:nvPr/>
          </p:nvPicPr>
          <p:blipFill rotWithShape="1">
            <a:blip r:embed="rId4"/>
            <a:srcRect l="4259" t="7222" r="5741" b="2222"/>
            <a:stretch/>
          </p:blipFill>
          <p:spPr>
            <a:xfrm>
              <a:off x="11926601" y="3118220"/>
              <a:ext cx="740664" cy="745240"/>
            </a:xfrm>
            <a:prstGeom prst="rect">
              <a:avLst/>
            </a:prstGeom>
          </p:spPr>
        </p:pic>
        <p:sp>
          <p:nvSpPr>
            <p:cNvPr id="20" name="Gezondheid">
              <a:extLst>
                <a:ext uri="{FF2B5EF4-FFF2-40B4-BE49-F238E27FC236}">
                  <a16:creationId xmlns:a16="http://schemas.microsoft.com/office/drawing/2014/main" id="{74E101CB-F2C0-E841-30D9-1F3F8B3F0AA0}"/>
                </a:ext>
              </a:extLst>
            </p:cNvPr>
            <p:cNvSpPr txBox="1"/>
            <p:nvPr/>
          </p:nvSpPr>
          <p:spPr>
            <a:xfrm>
              <a:off x="12847307" y="3221535"/>
              <a:ext cx="4780603" cy="538609"/>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b="1" kern="1200" spc="0" dirty="0"/>
                <a:t>Onderwijsinstellingen</a:t>
              </a:r>
            </a:p>
          </p:txBody>
        </p:sp>
        <p:sp>
          <p:nvSpPr>
            <p:cNvPr id="21" name="Gezondheid">
              <a:extLst>
                <a:ext uri="{FF2B5EF4-FFF2-40B4-BE49-F238E27FC236}">
                  <a16:creationId xmlns:a16="http://schemas.microsoft.com/office/drawing/2014/main" id="{AF30449B-FB6C-FFC7-3D3D-CDAA2DF97581}"/>
                </a:ext>
              </a:extLst>
            </p:cNvPr>
            <p:cNvSpPr txBox="1">
              <a:spLocks/>
            </p:cNvSpPr>
            <p:nvPr/>
          </p:nvSpPr>
          <p:spPr>
            <a:xfrm>
              <a:off x="12164173" y="4045654"/>
              <a:ext cx="6373289" cy="2489432"/>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no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457200" indent="-457200" defTabSz="1828800" hangingPunct="1">
                <a:lnSpc>
                  <a:spcPct val="100000"/>
                </a:lnSpc>
                <a:buFont typeface="Arial" panose="020B0604020202020204" pitchFamily="34" charset="0"/>
                <a:buChar char="•"/>
                <a:defRPr/>
              </a:pPr>
              <a:r>
                <a:rPr lang="nl-NL" sz="2000" kern="1200" spc="0" dirty="0"/>
                <a:t>Ontwikkeling en opleiding:</a:t>
              </a:r>
            </a:p>
            <a:p>
              <a:pPr marL="457200" indent="-457200" defTabSz="1828800" hangingPunct="1">
                <a:lnSpc>
                  <a:spcPct val="100000"/>
                </a:lnSpc>
                <a:buFont typeface="Arial" panose="020B0604020202020204" pitchFamily="34" charset="0"/>
                <a:buChar char="•"/>
                <a:defRPr/>
              </a:pPr>
              <a:r>
                <a:rPr lang="nl-NL" sz="2000" kern="1200" spc="0" dirty="0"/>
                <a:t>Up-to-date onderwijs dicht bij bedrijven en actuele opgaven</a:t>
              </a:r>
            </a:p>
            <a:p>
              <a:pPr marL="457200" indent="-457200" defTabSz="1828800" hangingPunct="1">
                <a:lnSpc>
                  <a:spcPct val="100000"/>
                </a:lnSpc>
                <a:buFont typeface="Arial" panose="020B0604020202020204" pitchFamily="34" charset="0"/>
                <a:buChar char="•"/>
                <a:defRPr/>
              </a:pPr>
              <a:r>
                <a:rPr lang="nl-NL" sz="2000" kern="1200" spc="0" dirty="0"/>
                <a:t>Voldoende stageplaatsen, meeloopstages en interessante (afstudeer)opdrachten</a:t>
              </a:r>
            </a:p>
            <a:p>
              <a:pPr marL="457200" indent="-457200" defTabSz="1828800" hangingPunct="1">
                <a:lnSpc>
                  <a:spcPct val="100000"/>
                </a:lnSpc>
                <a:buFont typeface="Arial" panose="020B0604020202020204" pitchFamily="34" charset="0"/>
                <a:buChar char="•"/>
                <a:defRPr/>
              </a:pPr>
              <a:r>
                <a:rPr lang="nl-NL" sz="2000" kern="1200" spc="0" dirty="0"/>
                <a:t>Kennis- en innovatie-allianties</a:t>
              </a:r>
            </a:p>
            <a:p>
              <a:pPr marL="457200" indent="-457200" defTabSz="1828800" hangingPunct="1">
                <a:lnSpc>
                  <a:spcPct val="100000"/>
                </a:lnSpc>
                <a:buFont typeface="Arial" panose="020B0604020202020204" pitchFamily="34" charset="0"/>
                <a:buChar char="•"/>
                <a:defRPr/>
              </a:pPr>
              <a:r>
                <a:rPr lang="nl-NL" sz="2000" kern="1200" spc="0" dirty="0"/>
                <a:t>Valorisatie</a:t>
              </a:r>
            </a:p>
            <a:p>
              <a:pPr marL="457200" indent="-457200" defTabSz="1828800" hangingPunct="1">
                <a:lnSpc>
                  <a:spcPct val="100000"/>
                </a:lnSpc>
                <a:buFont typeface="Arial" panose="020B0604020202020204" pitchFamily="34" charset="0"/>
                <a:buChar char="•"/>
                <a:defRPr/>
              </a:pPr>
              <a:endParaRPr lang="nl-NL" sz="2400" kern="1200" spc="0" dirty="0">
                <a:latin typeface="Corbel" panose="020B0503020204020204" pitchFamily="34" charset="0"/>
              </a:endParaRPr>
            </a:p>
            <a:p>
              <a:pPr marL="457200" indent="-457200" defTabSz="1828800" hangingPunct="1">
                <a:lnSpc>
                  <a:spcPct val="100000"/>
                </a:lnSpc>
                <a:buFont typeface="Arial" panose="020B0604020202020204" pitchFamily="34" charset="0"/>
                <a:buChar char="•"/>
                <a:defRPr/>
              </a:pPr>
              <a:endParaRPr lang="nl-NL" sz="2400" kern="1200" spc="0" dirty="0">
                <a:latin typeface="Corbel" panose="020B0503020204020204" pitchFamily="34" charset="0"/>
              </a:endParaRPr>
            </a:p>
          </p:txBody>
        </p:sp>
      </p:grpSp>
      <p:grpSp>
        <p:nvGrpSpPr>
          <p:cNvPr id="42" name="Groep 41">
            <a:extLst>
              <a:ext uri="{FF2B5EF4-FFF2-40B4-BE49-F238E27FC236}">
                <a16:creationId xmlns:a16="http://schemas.microsoft.com/office/drawing/2014/main" id="{0F7CB561-DB0E-6C5F-4D83-333444AFFE1D}"/>
              </a:ext>
            </a:extLst>
          </p:cNvPr>
          <p:cNvGrpSpPr/>
          <p:nvPr/>
        </p:nvGrpSpPr>
        <p:grpSpPr>
          <a:xfrm>
            <a:off x="921305" y="8428848"/>
            <a:ext cx="6506972" cy="3277156"/>
            <a:chOff x="3972986" y="2384835"/>
            <a:chExt cx="3253486" cy="1638578"/>
          </a:xfrm>
        </p:grpSpPr>
        <p:grpSp>
          <p:nvGrpSpPr>
            <p:cNvPr id="10" name="Groep 9">
              <a:extLst>
                <a:ext uri="{FF2B5EF4-FFF2-40B4-BE49-F238E27FC236}">
                  <a16:creationId xmlns:a16="http://schemas.microsoft.com/office/drawing/2014/main" id="{1162EEA1-42CA-CA52-A9A8-B8DE0544A088}"/>
                </a:ext>
              </a:extLst>
            </p:cNvPr>
            <p:cNvGrpSpPr/>
            <p:nvPr/>
          </p:nvGrpSpPr>
          <p:grpSpPr>
            <a:xfrm>
              <a:off x="3972986" y="2384835"/>
              <a:ext cx="2850655" cy="372620"/>
              <a:chOff x="11926601" y="3118220"/>
              <a:chExt cx="5701309" cy="745240"/>
            </a:xfrm>
          </p:grpSpPr>
          <p:pic>
            <p:nvPicPr>
              <p:cNvPr id="11" name="Afbeelding 10">
                <a:extLst>
                  <a:ext uri="{FF2B5EF4-FFF2-40B4-BE49-F238E27FC236}">
                    <a16:creationId xmlns:a16="http://schemas.microsoft.com/office/drawing/2014/main" id="{8F91D160-FE1F-CA6C-48D0-749330DB90EA}"/>
                  </a:ext>
                </a:extLst>
              </p:cNvPr>
              <p:cNvPicPr>
                <a:picLocks noChangeAspect="1"/>
              </p:cNvPicPr>
              <p:nvPr/>
            </p:nvPicPr>
            <p:blipFill rotWithShape="1">
              <a:blip r:embed="rId4"/>
              <a:srcRect l="4259" t="7222" r="5741" b="2222"/>
              <a:stretch/>
            </p:blipFill>
            <p:spPr>
              <a:xfrm>
                <a:off x="11926601" y="3118220"/>
                <a:ext cx="740664" cy="745240"/>
              </a:xfrm>
              <a:prstGeom prst="rect">
                <a:avLst/>
              </a:prstGeom>
            </p:spPr>
          </p:pic>
          <p:sp>
            <p:nvSpPr>
              <p:cNvPr id="12" name="Gezondheid">
                <a:extLst>
                  <a:ext uri="{FF2B5EF4-FFF2-40B4-BE49-F238E27FC236}">
                    <a16:creationId xmlns:a16="http://schemas.microsoft.com/office/drawing/2014/main" id="{77A6E935-3B36-0B8F-376E-AE23FF699AD2}"/>
                  </a:ext>
                </a:extLst>
              </p:cNvPr>
              <p:cNvSpPr txBox="1"/>
              <p:nvPr/>
            </p:nvSpPr>
            <p:spPr>
              <a:xfrm>
                <a:off x="12847307" y="3221536"/>
                <a:ext cx="4780603" cy="538609"/>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b="1" kern="1200" spc="0" dirty="0">
                    <a:latin typeface="Corbel" panose="020B0503020204020204" pitchFamily="34" charset="0"/>
                  </a:rPr>
                  <a:t>Wa</a:t>
                </a:r>
                <a:r>
                  <a:rPr lang="nl-NL" b="1" kern="1200" spc="0" dirty="0"/>
                  <a:t>t</a:t>
                </a:r>
                <a:r>
                  <a:rPr lang="nl-NL" b="1" kern="1200" spc="0" dirty="0">
                    <a:latin typeface="Corbel" panose="020B0503020204020204" pitchFamily="34" charset="0"/>
                  </a:rPr>
                  <a:t>erschap</a:t>
                </a:r>
              </a:p>
            </p:txBody>
          </p:sp>
        </p:grpSp>
        <p:sp>
          <p:nvSpPr>
            <p:cNvPr id="23" name="Gezondheid">
              <a:extLst>
                <a:ext uri="{FF2B5EF4-FFF2-40B4-BE49-F238E27FC236}">
                  <a16:creationId xmlns:a16="http://schemas.microsoft.com/office/drawing/2014/main" id="{D55E50EC-80DB-94E2-7EA0-B76C2A1D50DE}"/>
                </a:ext>
              </a:extLst>
            </p:cNvPr>
            <p:cNvSpPr txBox="1">
              <a:spLocks/>
            </p:cNvSpPr>
            <p:nvPr/>
          </p:nvSpPr>
          <p:spPr>
            <a:xfrm>
              <a:off x="4039827" y="2765839"/>
              <a:ext cx="3186645" cy="1257574"/>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no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457200" indent="-457200" defTabSz="1828800" hangingPunct="1">
                <a:lnSpc>
                  <a:spcPct val="100000"/>
                </a:lnSpc>
                <a:buFont typeface="Arial" panose="020B0604020202020204" pitchFamily="34" charset="0"/>
                <a:buChar char="•"/>
                <a:defRPr/>
              </a:pPr>
              <a:r>
                <a:rPr lang="nl-NL" sz="2000" kern="1200" spc="0" dirty="0"/>
                <a:t>Energie en grondstoffen, Voedsel &amp; drinkwater: watervoorziening op orde, in beschikbaarheid, kwaliteit en veiligheid. Voor eigen locaties: transitie naar duurzame energie en circulaire inzet grondstoffen</a:t>
              </a:r>
            </a:p>
            <a:p>
              <a:pPr marL="457200" indent="-457200" defTabSz="1828800" hangingPunct="1">
                <a:lnSpc>
                  <a:spcPct val="100000"/>
                </a:lnSpc>
                <a:buFont typeface="Arial" panose="020B0604020202020204" pitchFamily="34" charset="0"/>
                <a:buChar char="•"/>
                <a:defRPr/>
              </a:pPr>
              <a:r>
                <a:rPr lang="nl-NL" sz="2000" kern="1200" spc="0" dirty="0"/>
                <a:t>Natuur en milieu: rijke en gezonde natuur van voldoende omvang, goed milieu - waterkwaliteit op orde</a:t>
              </a:r>
            </a:p>
            <a:p>
              <a:pPr marL="457200" indent="-457200" defTabSz="1828800" hangingPunct="1">
                <a:lnSpc>
                  <a:spcPct val="100000"/>
                </a:lnSpc>
                <a:buFont typeface="Arial" panose="020B0604020202020204" pitchFamily="34" charset="0"/>
                <a:buChar char="•"/>
                <a:defRPr/>
              </a:pPr>
              <a:r>
                <a:rPr lang="nl-NL" sz="2000" kern="1200" spc="0" dirty="0"/>
                <a:t>Veiligheid: waterbeheer</a:t>
              </a:r>
            </a:p>
            <a:p>
              <a:pPr marL="457200" indent="-457200" defTabSz="1828800" fontAlgn="base" hangingPunct="1">
                <a:lnSpc>
                  <a:spcPct val="100000"/>
                </a:lnSpc>
                <a:spcBef>
                  <a:spcPct val="0"/>
                </a:spcBef>
                <a:spcAft>
                  <a:spcPct val="0"/>
                </a:spcAft>
                <a:buFont typeface="Arial" panose="020B0604020202020204" pitchFamily="34" charset="0"/>
                <a:buChar char="•"/>
                <a:defRPr/>
              </a:pPr>
              <a:endParaRPr lang="nl-NL" sz="2400" kern="1200" spc="0" dirty="0">
                <a:latin typeface="Corbel" panose="020B0503020204020204" pitchFamily="34" charset="0"/>
              </a:endParaRPr>
            </a:p>
          </p:txBody>
        </p:sp>
      </p:grpSp>
      <p:grpSp>
        <p:nvGrpSpPr>
          <p:cNvPr id="13" name="Groep 12">
            <a:extLst>
              <a:ext uri="{FF2B5EF4-FFF2-40B4-BE49-F238E27FC236}">
                <a16:creationId xmlns:a16="http://schemas.microsoft.com/office/drawing/2014/main" id="{BF081617-60CE-D619-C5D6-E527015DBA63}"/>
              </a:ext>
            </a:extLst>
          </p:cNvPr>
          <p:cNvGrpSpPr/>
          <p:nvPr/>
        </p:nvGrpSpPr>
        <p:grpSpPr>
          <a:xfrm>
            <a:off x="15873824" y="2055218"/>
            <a:ext cx="6629186" cy="4200652"/>
            <a:chOff x="11926601" y="3118220"/>
            <a:chExt cx="6629185" cy="4200652"/>
          </a:xfrm>
        </p:grpSpPr>
        <p:pic>
          <p:nvPicPr>
            <p:cNvPr id="26" name="Afbeelding 25">
              <a:extLst>
                <a:ext uri="{FF2B5EF4-FFF2-40B4-BE49-F238E27FC236}">
                  <a16:creationId xmlns:a16="http://schemas.microsoft.com/office/drawing/2014/main" id="{54C53392-5783-AEC3-8227-6A2101D8E4C2}"/>
                </a:ext>
              </a:extLst>
            </p:cNvPr>
            <p:cNvPicPr>
              <a:picLocks noChangeAspect="1"/>
            </p:cNvPicPr>
            <p:nvPr/>
          </p:nvPicPr>
          <p:blipFill rotWithShape="1">
            <a:blip r:embed="rId4"/>
            <a:srcRect l="4259" t="7222" r="5741" b="2222"/>
            <a:stretch/>
          </p:blipFill>
          <p:spPr>
            <a:xfrm>
              <a:off x="11926601" y="3118220"/>
              <a:ext cx="740664" cy="745240"/>
            </a:xfrm>
            <a:prstGeom prst="rect">
              <a:avLst/>
            </a:prstGeom>
          </p:spPr>
        </p:pic>
        <p:sp>
          <p:nvSpPr>
            <p:cNvPr id="27" name="Gezondheid">
              <a:extLst>
                <a:ext uri="{FF2B5EF4-FFF2-40B4-BE49-F238E27FC236}">
                  <a16:creationId xmlns:a16="http://schemas.microsoft.com/office/drawing/2014/main" id="{3859B7E8-AB2E-27A1-D54C-C58EAC44A89F}"/>
                </a:ext>
              </a:extLst>
            </p:cNvPr>
            <p:cNvSpPr txBox="1"/>
            <p:nvPr/>
          </p:nvSpPr>
          <p:spPr>
            <a:xfrm>
              <a:off x="12847307" y="3221536"/>
              <a:ext cx="5286663" cy="538609"/>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b="1" kern="1200" spc="0" dirty="0"/>
                <a:t>Netbeheerders</a:t>
              </a:r>
            </a:p>
          </p:txBody>
        </p:sp>
        <p:sp>
          <p:nvSpPr>
            <p:cNvPr id="28" name="Gezondheid">
              <a:extLst>
                <a:ext uri="{FF2B5EF4-FFF2-40B4-BE49-F238E27FC236}">
                  <a16:creationId xmlns:a16="http://schemas.microsoft.com/office/drawing/2014/main" id="{7DE3F7FC-7128-3795-931A-41C62CBBFFEB}"/>
                </a:ext>
              </a:extLst>
            </p:cNvPr>
            <p:cNvSpPr txBox="1">
              <a:spLocks/>
            </p:cNvSpPr>
            <p:nvPr/>
          </p:nvSpPr>
          <p:spPr>
            <a:xfrm>
              <a:off x="12182497" y="3758722"/>
              <a:ext cx="6373289" cy="3560150"/>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no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457200" indent="-457200" defTabSz="1828800" hangingPunct="1">
                <a:lnSpc>
                  <a:spcPct val="100000"/>
                </a:lnSpc>
                <a:buFont typeface="Arial" panose="020B0604020202020204" pitchFamily="34" charset="0"/>
                <a:buChar char="•"/>
                <a:defRPr/>
              </a:pPr>
              <a:endParaRPr lang="nl-NL" sz="2400" kern="1200" spc="0" dirty="0">
                <a:latin typeface="Corbel" panose="020B0503020204020204" pitchFamily="34" charset="0"/>
              </a:endParaRPr>
            </a:p>
            <a:p>
              <a:pPr marL="457200" indent="-457200" defTabSz="1828800" hangingPunct="1">
                <a:lnSpc>
                  <a:spcPct val="100000"/>
                </a:lnSpc>
                <a:buFont typeface="Arial" panose="020B0604020202020204" pitchFamily="34" charset="0"/>
                <a:buChar char="•"/>
                <a:defRPr/>
              </a:pPr>
              <a:r>
                <a:rPr lang="nl-NL" sz="2000" kern="1200" spc="0" dirty="0"/>
                <a:t>Energie en grondstoffen: </a:t>
              </a:r>
            </a:p>
            <a:p>
              <a:pPr marL="457200" indent="-457200" defTabSz="1828800" hangingPunct="1">
                <a:lnSpc>
                  <a:spcPct val="100000"/>
                </a:lnSpc>
                <a:buFont typeface="Arial" panose="020B0604020202020204" pitchFamily="34" charset="0"/>
                <a:buChar char="•"/>
                <a:defRPr/>
              </a:pPr>
              <a:r>
                <a:rPr lang="nl-NL" sz="2000" kern="1200" spc="0" dirty="0"/>
                <a:t>Aanleg/ uitbreiding infrastructuur, levering duurzame elektriciteit en overige oplossingen om energietransitie mogelijk te maken en netcongestie te beperken</a:t>
              </a:r>
            </a:p>
            <a:p>
              <a:pPr marL="457200" indent="-457200" defTabSz="1828800" hangingPunct="1">
                <a:lnSpc>
                  <a:spcPct val="100000"/>
                </a:lnSpc>
                <a:buFont typeface="Arial" panose="020B0604020202020204" pitchFamily="34" charset="0"/>
                <a:buChar char="•"/>
                <a:defRPr/>
              </a:pPr>
              <a:r>
                <a:rPr lang="nl-NL" sz="2000" kern="1200" spc="0" dirty="0"/>
                <a:t>Gas/ waterstof: aanleg infrastructuur en levering duurzame waterstof</a:t>
              </a:r>
            </a:p>
            <a:p>
              <a:pPr marL="457200" indent="-457200" defTabSz="1828800" hangingPunct="1">
                <a:lnSpc>
                  <a:spcPct val="100000"/>
                </a:lnSpc>
                <a:buFont typeface="Arial" panose="020B0604020202020204" pitchFamily="34" charset="0"/>
                <a:buChar char="•"/>
                <a:defRPr/>
              </a:pPr>
              <a:endParaRPr lang="nl-NL" sz="2000" kern="1200" spc="0" dirty="0"/>
            </a:p>
            <a:p>
              <a:pPr marL="457200" indent="-457200" defTabSz="1828800" hangingPunct="1">
                <a:lnSpc>
                  <a:spcPct val="100000"/>
                </a:lnSpc>
                <a:buFont typeface="Arial" panose="020B0604020202020204" pitchFamily="34" charset="0"/>
                <a:buChar char="•"/>
                <a:defRPr/>
              </a:pPr>
              <a:r>
                <a:rPr lang="nl-NL" sz="2000" kern="1200" spc="0" dirty="0"/>
                <a:t>Ontwikkeling en opleiding: voldoende geschoold personeel/ vakmensen voor realisatie.</a:t>
              </a:r>
            </a:p>
          </p:txBody>
        </p:sp>
      </p:grpSp>
      <p:grpSp>
        <p:nvGrpSpPr>
          <p:cNvPr id="29" name="Groep 28">
            <a:extLst>
              <a:ext uri="{FF2B5EF4-FFF2-40B4-BE49-F238E27FC236}">
                <a16:creationId xmlns:a16="http://schemas.microsoft.com/office/drawing/2014/main" id="{E871B377-F056-8FB2-33D1-200D703B980F}"/>
              </a:ext>
            </a:extLst>
          </p:cNvPr>
          <p:cNvGrpSpPr/>
          <p:nvPr/>
        </p:nvGrpSpPr>
        <p:grpSpPr>
          <a:xfrm>
            <a:off x="15873824" y="6638037"/>
            <a:ext cx="6610862" cy="1620192"/>
            <a:chOff x="11926601" y="3118220"/>
            <a:chExt cx="6610861" cy="1620192"/>
          </a:xfrm>
        </p:grpSpPr>
        <p:pic>
          <p:nvPicPr>
            <p:cNvPr id="30" name="Afbeelding 29">
              <a:extLst>
                <a:ext uri="{FF2B5EF4-FFF2-40B4-BE49-F238E27FC236}">
                  <a16:creationId xmlns:a16="http://schemas.microsoft.com/office/drawing/2014/main" id="{09FE44C4-94EF-559F-DD1C-FACA5B0B6AC7}"/>
                </a:ext>
              </a:extLst>
            </p:cNvPr>
            <p:cNvPicPr>
              <a:picLocks noChangeAspect="1"/>
            </p:cNvPicPr>
            <p:nvPr/>
          </p:nvPicPr>
          <p:blipFill rotWithShape="1">
            <a:blip r:embed="rId4"/>
            <a:srcRect l="4259" t="7222" r="5741" b="2222"/>
            <a:stretch/>
          </p:blipFill>
          <p:spPr>
            <a:xfrm>
              <a:off x="11926601" y="3118220"/>
              <a:ext cx="740664" cy="745240"/>
            </a:xfrm>
            <a:prstGeom prst="rect">
              <a:avLst/>
            </a:prstGeom>
          </p:spPr>
        </p:pic>
        <p:sp>
          <p:nvSpPr>
            <p:cNvPr id="35" name="Gezondheid">
              <a:extLst>
                <a:ext uri="{FF2B5EF4-FFF2-40B4-BE49-F238E27FC236}">
                  <a16:creationId xmlns:a16="http://schemas.microsoft.com/office/drawing/2014/main" id="{69453A0D-B9E0-C0BC-262E-B5B4024CF747}"/>
                </a:ext>
              </a:extLst>
            </p:cNvPr>
            <p:cNvSpPr txBox="1"/>
            <p:nvPr/>
          </p:nvSpPr>
          <p:spPr>
            <a:xfrm>
              <a:off x="12847307" y="3221536"/>
              <a:ext cx="4780603" cy="538609"/>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b="1" kern="1200" spc="0" dirty="0">
                  <a:latin typeface="Corbel" panose="020B0503020204020204" pitchFamily="34" charset="0"/>
                </a:rPr>
                <a:t>…</a:t>
              </a:r>
            </a:p>
          </p:txBody>
        </p:sp>
        <p:sp>
          <p:nvSpPr>
            <p:cNvPr id="36" name="Gezondheid">
              <a:extLst>
                <a:ext uri="{FF2B5EF4-FFF2-40B4-BE49-F238E27FC236}">
                  <a16:creationId xmlns:a16="http://schemas.microsoft.com/office/drawing/2014/main" id="{0EB7D253-252E-9B4C-4E84-4D0EDC309C11}"/>
                </a:ext>
              </a:extLst>
            </p:cNvPr>
            <p:cNvSpPr txBox="1">
              <a:spLocks/>
            </p:cNvSpPr>
            <p:nvPr/>
          </p:nvSpPr>
          <p:spPr>
            <a:xfrm>
              <a:off x="12164173" y="4045654"/>
              <a:ext cx="6373289" cy="69275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no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457200" indent="-457200" defTabSz="1828800" hangingPunct="1">
                <a:lnSpc>
                  <a:spcPct val="100000"/>
                </a:lnSpc>
                <a:buFont typeface="Arial" panose="020B0604020202020204" pitchFamily="34" charset="0"/>
                <a:buChar char="•"/>
                <a:defRPr/>
              </a:pPr>
              <a:r>
                <a:rPr lang="nl-NL" sz="2000" kern="1200" spc="0" dirty="0"/>
                <a:t>….</a:t>
              </a:r>
            </a:p>
          </p:txBody>
        </p:sp>
      </p:grpSp>
    </p:spTree>
    <p:extLst>
      <p:ext uri="{BB962C8B-B14F-4D97-AF65-F5344CB8AC3E}">
        <p14:creationId xmlns:p14="http://schemas.microsoft.com/office/powerpoint/2010/main" val="154876467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ep 5">
            <a:extLst>
              <a:ext uri="{FF2B5EF4-FFF2-40B4-BE49-F238E27FC236}">
                <a16:creationId xmlns:a16="http://schemas.microsoft.com/office/drawing/2014/main" id="{18F0A997-0F57-9BFE-3ACF-E2BD1D2695A5}"/>
              </a:ext>
            </a:extLst>
          </p:cNvPr>
          <p:cNvGrpSpPr/>
          <p:nvPr/>
        </p:nvGrpSpPr>
        <p:grpSpPr>
          <a:xfrm>
            <a:off x="12192000" y="0"/>
            <a:ext cx="12459624" cy="13716000"/>
            <a:chOff x="12192000" y="0"/>
            <a:chExt cx="12459624" cy="13716000"/>
          </a:xfrm>
        </p:grpSpPr>
        <p:sp>
          <p:nvSpPr>
            <p:cNvPr id="35" name="Rectangle">
              <a:extLst>
                <a:ext uri="{FF2B5EF4-FFF2-40B4-BE49-F238E27FC236}">
                  <a16:creationId xmlns:a16="http://schemas.microsoft.com/office/drawing/2014/main" id="{487B31B0-5AF9-2057-89FF-50B941C28711}"/>
                </a:ext>
              </a:extLst>
            </p:cNvPr>
            <p:cNvSpPr/>
            <p:nvPr/>
          </p:nvSpPr>
          <p:spPr>
            <a:xfrm>
              <a:off x="12192000" y="0"/>
              <a:ext cx="12459624" cy="13716000"/>
            </a:xfrm>
            <a:prstGeom prst="rect">
              <a:avLst/>
            </a:prstGeom>
            <a:solidFill>
              <a:srgbClr val="F3F1F5"/>
            </a:solidFill>
            <a:ln w="3175">
              <a:miter lim="400000"/>
            </a:ln>
          </p:spPr>
          <p:txBody>
            <a:bodyPr lIns="38100" tIns="38100" rIns="38100" bIns="38100" anchor="ctr"/>
            <a:lstStyle/>
            <a:p>
              <a:pPr algn="ctr" defTabSz="825500" hangingPunct="1">
                <a:lnSpc>
                  <a:spcPct val="100000"/>
                </a:lnSpc>
                <a:defRPr sz="3000" cap="none" spc="0">
                  <a:latin typeface="Helvetica Neue Medium"/>
                  <a:ea typeface="Helvetica Neue Medium"/>
                  <a:cs typeface="Helvetica Neue Medium"/>
                  <a:sym typeface="Helvetica Neue Medium"/>
                </a:defRPr>
              </a:pPr>
              <a:endParaRPr sz="3000" kern="1200" cap="none" spc="0" dirty="0">
                <a:solidFill>
                  <a:srgbClr val="E3000B"/>
                </a:solidFill>
                <a:latin typeface="Helvetica Neue Medium"/>
                <a:sym typeface="Helvetica Neue Medium"/>
              </a:endParaRPr>
            </a:p>
          </p:txBody>
        </p:sp>
        <p:pic>
          <p:nvPicPr>
            <p:cNvPr id="5" name="Afbeelding 4" descr="Afbeelding met cirkel, Graphics, schermopname, ontwerp&#10;&#10;Automatisch gegenereerde beschrijving">
              <a:extLst>
                <a:ext uri="{FF2B5EF4-FFF2-40B4-BE49-F238E27FC236}">
                  <a16:creationId xmlns:a16="http://schemas.microsoft.com/office/drawing/2014/main" id="{EF4B36AE-CD11-83C0-18B2-BB7E4FD10E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56204" y="11794026"/>
              <a:ext cx="1120150" cy="1435591"/>
            </a:xfrm>
            <a:prstGeom prst="rect">
              <a:avLst/>
            </a:prstGeom>
          </p:spPr>
        </p:pic>
      </p:grpSp>
      <p:sp>
        <p:nvSpPr>
          <p:cNvPr id="3" name="Zelf individuele doelen per actor invullen">
            <a:extLst>
              <a:ext uri="{FF2B5EF4-FFF2-40B4-BE49-F238E27FC236}">
                <a16:creationId xmlns:a16="http://schemas.microsoft.com/office/drawing/2014/main" id="{5BCC9787-9970-3C10-2C3D-23AD3F904C49}"/>
              </a:ext>
            </a:extLst>
          </p:cNvPr>
          <p:cNvSpPr txBox="1"/>
          <p:nvPr/>
        </p:nvSpPr>
        <p:spPr>
          <a:xfrm>
            <a:off x="259910" y="210350"/>
            <a:ext cx="10657680" cy="192360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lvl1pPr algn="l">
              <a:lnSpc>
                <a:spcPct val="100000"/>
              </a:lnSpc>
              <a:defRPr sz="2400" cap="none" spc="-48">
                <a:solidFill>
                  <a:srgbClr val="4C1F5F"/>
                </a:solidFill>
                <a:latin typeface="Ridley Grotesk SemiBold Italic"/>
                <a:ea typeface="Ridley Grotesk SemiBold Italic"/>
                <a:cs typeface="Ridley Grotesk SemiBold Italic"/>
                <a:sym typeface="Ridley Grotesk SemiBold"/>
              </a:defRPr>
            </a:lvl1pPr>
          </a:lstStyle>
          <a:p>
            <a:pPr defTabSz="1828800" hangingPunct="1">
              <a:defRPr/>
            </a:pPr>
            <a:r>
              <a:rPr lang="nl-NL" sz="4400" b="1" kern="1200" cap="small" spc="0" dirty="0">
                <a:solidFill>
                  <a:srgbClr val="E63312"/>
                </a:solidFill>
              </a:rPr>
              <a:t>co-creatiecirkel:</a:t>
            </a:r>
          </a:p>
          <a:p>
            <a:pPr defTabSz="1828800" hangingPunct="1">
              <a:defRPr/>
            </a:pPr>
            <a:r>
              <a:rPr lang="nl-NL" sz="4400" kern="1200" cap="small" spc="0" dirty="0">
                <a:solidFill>
                  <a:srgbClr val="E63312"/>
                </a:solidFill>
                <a:latin typeface="Corbel" panose="020B0503020204020204" pitchFamily="34" charset="0"/>
              </a:rPr>
              <a:t>‘</a:t>
            </a:r>
            <a:r>
              <a:rPr lang="nl-NL" sz="4400" kern="1200" cap="small" spc="0" dirty="0">
                <a:solidFill>
                  <a:srgbClr val="E63312"/>
                </a:solidFill>
              </a:rPr>
              <a:t>bijdrage aan de opgave’</a:t>
            </a:r>
          </a:p>
          <a:p>
            <a:pPr defTabSz="1828800" hangingPunct="1">
              <a:defRPr/>
            </a:pPr>
            <a:r>
              <a:rPr lang="nl-NL" sz="3200" b="1" kern="1200" spc="-96" dirty="0"/>
              <a:t>Welke bijdrage levert elke actor aan de realisatie van de opgave?</a:t>
            </a:r>
            <a:endParaRPr sz="3200" b="1" kern="1200" spc="-96" dirty="0"/>
          </a:p>
        </p:txBody>
      </p:sp>
      <p:sp>
        <p:nvSpPr>
          <p:cNvPr id="2" name="zelf individuele doelen per actor invullen">
            <a:extLst>
              <a:ext uri="{FF2B5EF4-FFF2-40B4-BE49-F238E27FC236}">
                <a16:creationId xmlns:a16="http://schemas.microsoft.com/office/drawing/2014/main" id="{7339C8F4-462E-825C-4B96-B7A41915305D}"/>
              </a:ext>
            </a:extLst>
          </p:cNvPr>
          <p:cNvSpPr txBox="1"/>
          <p:nvPr/>
        </p:nvSpPr>
        <p:spPr>
          <a:xfrm>
            <a:off x="12440584" y="370888"/>
            <a:ext cx="6858072" cy="56938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l">
              <a:lnSpc>
                <a:spcPct val="100000"/>
              </a:lnSpc>
              <a:defRPr sz="3200" spc="-64">
                <a:solidFill>
                  <a:srgbClr val="E63312"/>
                </a:solidFill>
                <a:latin typeface="Ridley Grotesk SemiBold Italic"/>
                <a:ea typeface="Ridley Grotesk SemiBold Italic"/>
                <a:cs typeface="Ridley Grotesk SemiBold Italic"/>
                <a:sym typeface="Ridley Grotesk SemiBold"/>
              </a:defRPr>
            </a:lvl1pPr>
          </a:lstStyle>
          <a:p>
            <a:pPr defTabSz="1828800" hangingPunct="1">
              <a:defRPr/>
            </a:pPr>
            <a:r>
              <a:rPr lang="nl-NL" b="1" kern="1200" cap="small" spc="0" dirty="0"/>
              <a:t>bijdrage aan realisatie</a:t>
            </a:r>
          </a:p>
        </p:txBody>
      </p:sp>
      <p:sp>
        <p:nvSpPr>
          <p:cNvPr id="32" name="zelf individuele doelen per actor invullen">
            <a:extLst>
              <a:ext uri="{FF2B5EF4-FFF2-40B4-BE49-F238E27FC236}">
                <a16:creationId xmlns:a16="http://schemas.microsoft.com/office/drawing/2014/main" id="{D08622A6-9821-9632-C2BD-6E547E12090B}"/>
              </a:ext>
            </a:extLst>
          </p:cNvPr>
          <p:cNvSpPr txBox="1"/>
          <p:nvPr/>
        </p:nvSpPr>
        <p:spPr>
          <a:xfrm>
            <a:off x="469077" y="5303558"/>
            <a:ext cx="2529030" cy="56938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lvl1pPr algn="l">
              <a:lnSpc>
                <a:spcPct val="100000"/>
              </a:lnSpc>
              <a:defRPr sz="3200" spc="-64">
                <a:solidFill>
                  <a:srgbClr val="E63312"/>
                </a:solidFill>
                <a:latin typeface="Ridley Grotesk SemiBold Italic"/>
                <a:ea typeface="Ridley Grotesk SemiBold Italic"/>
                <a:cs typeface="Ridley Grotesk SemiBold Italic"/>
                <a:sym typeface="Ridley Grotesk SemiBold"/>
              </a:defRPr>
            </a:lvl1pPr>
          </a:lstStyle>
          <a:p>
            <a:pPr defTabSz="1828800" hangingPunct="1">
              <a:defRPr/>
            </a:pPr>
            <a:r>
              <a:rPr lang="nl-NL" b="1" kern="1200" cap="small" spc="0" dirty="0"/>
              <a:t>bijdrage in</a:t>
            </a:r>
            <a:endParaRPr b="1" kern="1200" cap="small" spc="0" dirty="0"/>
          </a:p>
        </p:txBody>
      </p:sp>
      <p:sp>
        <p:nvSpPr>
          <p:cNvPr id="33" name="Gezondheid">
            <a:extLst>
              <a:ext uri="{FF2B5EF4-FFF2-40B4-BE49-F238E27FC236}">
                <a16:creationId xmlns:a16="http://schemas.microsoft.com/office/drawing/2014/main" id="{28DF2165-C3A5-236A-694B-0F7FB565B414}"/>
              </a:ext>
            </a:extLst>
          </p:cNvPr>
          <p:cNvSpPr txBox="1">
            <a:spLocks/>
          </p:cNvSpPr>
          <p:nvPr/>
        </p:nvSpPr>
        <p:spPr>
          <a:xfrm>
            <a:off x="411889" y="6148797"/>
            <a:ext cx="2643410" cy="2840134"/>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no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457200" indent="-457200" defTabSz="1828800" hangingPunct="1">
              <a:lnSpc>
                <a:spcPct val="100000"/>
              </a:lnSpc>
              <a:buFont typeface="Arial" panose="020B0604020202020204" pitchFamily="34" charset="0"/>
              <a:buChar char="•"/>
              <a:defRPr/>
            </a:pPr>
            <a:r>
              <a:rPr lang="nl-NL" sz="2800" b="1" kern="1200" spc="0" dirty="0"/>
              <a:t>Ideeën</a:t>
            </a:r>
          </a:p>
          <a:p>
            <a:pPr marL="457200" indent="-457200" defTabSz="1828800" hangingPunct="1">
              <a:lnSpc>
                <a:spcPct val="100000"/>
              </a:lnSpc>
              <a:buFont typeface="Arial" panose="020B0604020202020204" pitchFamily="34" charset="0"/>
              <a:buChar char="•"/>
              <a:defRPr/>
            </a:pPr>
            <a:r>
              <a:rPr lang="nl-NL" sz="2800" b="1" kern="1200" spc="0" dirty="0"/>
              <a:t>Kennis</a:t>
            </a:r>
          </a:p>
          <a:p>
            <a:pPr marL="457200" indent="-457200" defTabSz="1828800" hangingPunct="1">
              <a:lnSpc>
                <a:spcPct val="100000"/>
              </a:lnSpc>
              <a:buFont typeface="Arial" panose="020B0604020202020204" pitchFamily="34" charset="0"/>
              <a:buChar char="•"/>
              <a:defRPr/>
            </a:pPr>
            <a:r>
              <a:rPr lang="nl-NL" sz="2800" b="1" kern="1200" spc="0" dirty="0"/>
              <a:t>Geld</a:t>
            </a:r>
          </a:p>
          <a:p>
            <a:pPr marL="457200" indent="-457200" defTabSz="1828800" hangingPunct="1">
              <a:lnSpc>
                <a:spcPct val="100000"/>
              </a:lnSpc>
              <a:buFont typeface="Arial" panose="020B0604020202020204" pitchFamily="34" charset="0"/>
              <a:buChar char="•"/>
              <a:defRPr/>
            </a:pPr>
            <a:r>
              <a:rPr lang="nl-NL" sz="2800" b="1" kern="1200" spc="0" dirty="0"/>
              <a:t>Tijd – inzet</a:t>
            </a:r>
          </a:p>
          <a:p>
            <a:pPr marL="457200" indent="-457200" defTabSz="1828800" hangingPunct="1">
              <a:lnSpc>
                <a:spcPct val="100000"/>
              </a:lnSpc>
              <a:buFont typeface="Arial" panose="020B0604020202020204" pitchFamily="34" charset="0"/>
              <a:buChar char="•"/>
              <a:defRPr/>
            </a:pPr>
            <a:r>
              <a:rPr lang="nl-NL" sz="2800" b="1" kern="1200" spc="0" dirty="0"/>
              <a:t>Netwerk</a:t>
            </a:r>
          </a:p>
          <a:p>
            <a:pPr marL="457200" indent="-457200" defTabSz="1828800" hangingPunct="1">
              <a:lnSpc>
                <a:spcPct val="100000"/>
              </a:lnSpc>
              <a:buFont typeface="Arial" panose="020B0604020202020204" pitchFamily="34" charset="0"/>
              <a:buChar char="•"/>
              <a:defRPr/>
            </a:pPr>
            <a:r>
              <a:rPr lang="nl-NL" sz="2800" b="1" kern="1200" spc="0" dirty="0"/>
              <a:t>…</a:t>
            </a:r>
          </a:p>
        </p:txBody>
      </p:sp>
      <p:sp>
        <p:nvSpPr>
          <p:cNvPr id="21" name="Gezondheid">
            <a:extLst>
              <a:ext uri="{FF2B5EF4-FFF2-40B4-BE49-F238E27FC236}">
                <a16:creationId xmlns:a16="http://schemas.microsoft.com/office/drawing/2014/main" id="{52B5A189-EB0E-3234-53DD-88122D0A544C}"/>
              </a:ext>
            </a:extLst>
          </p:cNvPr>
          <p:cNvSpPr txBox="1">
            <a:spLocks/>
          </p:cNvSpPr>
          <p:nvPr/>
        </p:nvSpPr>
        <p:spPr>
          <a:xfrm>
            <a:off x="12571992" y="2046138"/>
            <a:ext cx="6295772" cy="1756820"/>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no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457200" indent="-457200" defTabSz="1828800" hangingPunct="1">
              <a:lnSpc>
                <a:spcPct val="100000"/>
              </a:lnSpc>
              <a:buFont typeface="Arial" panose="020B0604020202020204" pitchFamily="34" charset="0"/>
              <a:buChar char="•"/>
              <a:defRPr/>
            </a:pPr>
            <a:r>
              <a:rPr lang="nl-NL" sz="2400" kern="1200" spc="0" dirty="0">
                <a:sym typeface="Ridley Grotesk"/>
              </a:rPr>
              <a:t>Ideeën</a:t>
            </a:r>
            <a:r>
              <a:rPr lang="nl-NL" sz="2400" kern="1200" spc="0" dirty="0"/>
              <a:t> en kennis</a:t>
            </a:r>
          </a:p>
          <a:p>
            <a:pPr marL="457200" indent="-457200" defTabSz="1828800" hangingPunct="1">
              <a:lnSpc>
                <a:spcPct val="100000"/>
              </a:lnSpc>
              <a:buFont typeface="Arial" panose="020B0604020202020204" pitchFamily="34" charset="0"/>
              <a:buChar char="•"/>
              <a:defRPr/>
            </a:pPr>
            <a:r>
              <a:rPr lang="nl-NL" sz="2400" kern="1200" spc="0" dirty="0"/>
              <a:t>Tijd en inzet (financiering haalbaarheidsstudie)</a:t>
            </a:r>
          </a:p>
          <a:p>
            <a:pPr marL="457200" indent="-457200" defTabSz="1828800" hangingPunct="1">
              <a:lnSpc>
                <a:spcPct val="100000"/>
              </a:lnSpc>
              <a:buFont typeface="Arial" panose="020B0604020202020204" pitchFamily="34" charset="0"/>
              <a:buChar char="•"/>
              <a:defRPr/>
            </a:pPr>
            <a:r>
              <a:rPr lang="nl-NL" sz="2400" kern="1200" spc="0" dirty="0"/>
              <a:t>Geld</a:t>
            </a:r>
          </a:p>
          <a:p>
            <a:pPr marL="457200" indent="-457200" defTabSz="1828800" hangingPunct="1">
              <a:lnSpc>
                <a:spcPct val="100000"/>
              </a:lnSpc>
              <a:buFont typeface="Arial" panose="020B0604020202020204" pitchFamily="34" charset="0"/>
              <a:buChar char="•"/>
              <a:defRPr/>
            </a:pPr>
            <a:r>
              <a:rPr lang="nl-NL" sz="2400" kern="1200" spc="0" dirty="0"/>
              <a:t>Netwerk</a:t>
            </a:r>
          </a:p>
          <a:p>
            <a:pPr marL="457200" indent="-457200" defTabSz="1828800" hangingPunct="1">
              <a:lnSpc>
                <a:spcPct val="100000"/>
              </a:lnSpc>
              <a:buFont typeface="Arial" panose="020B0604020202020204" pitchFamily="34" charset="0"/>
              <a:buChar char="•"/>
              <a:defRPr/>
            </a:pPr>
            <a:endParaRPr lang="nl-NL" sz="2400" kern="1200" spc="0" dirty="0">
              <a:latin typeface="Corbel" panose="020B0503020204020204" pitchFamily="34" charset="0"/>
            </a:endParaRPr>
          </a:p>
          <a:p>
            <a:pPr marL="457200" indent="-457200" defTabSz="1828800" hangingPunct="1">
              <a:lnSpc>
                <a:spcPct val="100000"/>
              </a:lnSpc>
              <a:buFont typeface="Arial" panose="020B0604020202020204" pitchFamily="34" charset="0"/>
              <a:buChar char="•"/>
              <a:defRPr/>
            </a:pPr>
            <a:endParaRPr lang="nl-NL" sz="2400" kern="1200" spc="0" dirty="0">
              <a:latin typeface="Corbel" panose="020B0503020204020204" pitchFamily="34" charset="0"/>
            </a:endParaRPr>
          </a:p>
        </p:txBody>
      </p:sp>
      <p:sp>
        <p:nvSpPr>
          <p:cNvPr id="17" name="Gezondheid">
            <a:extLst>
              <a:ext uri="{FF2B5EF4-FFF2-40B4-BE49-F238E27FC236}">
                <a16:creationId xmlns:a16="http://schemas.microsoft.com/office/drawing/2014/main" id="{71841DAF-6E7B-36AE-91B0-D124FA0D054E}"/>
              </a:ext>
            </a:extLst>
          </p:cNvPr>
          <p:cNvSpPr txBox="1"/>
          <p:nvPr/>
        </p:nvSpPr>
        <p:spPr>
          <a:xfrm>
            <a:off x="13250436" y="1240497"/>
            <a:ext cx="4780604" cy="538609"/>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b="1" kern="1200" spc="0" dirty="0"/>
              <a:t>Bedrijven</a:t>
            </a:r>
            <a:r>
              <a:rPr lang="nl-NL" b="1" kern="1200" spc="0" dirty="0">
                <a:latin typeface="Corbel" panose="020B0503020204020204" pitchFamily="34" charset="0"/>
              </a:rPr>
              <a:t> - koplopers</a:t>
            </a:r>
          </a:p>
        </p:txBody>
      </p:sp>
      <p:grpSp>
        <p:nvGrpSpPr>
          <p:cNvPr id="12" name="Groep 11">
            <a:extLst>
              <a:ext uri="{FF2B5EF4-FFF2-40B4-BE49-F238E27FC236}">
                <a16:creationId xmlns:a16="http://schemas.microsoft.com/office/drawing/2014/main" id="{3D8060E8-39F5-6B01-11A4-3A097F60B254}"/>
              </a:ext>
            </a:extLst>
          </p:cNvPr>
          <p:cNvGrpSpPr/>
          <p:nvPr/>
        </p:nvGrpSpPr>
        <p:grpSpPr>
          <a:xfrm>
            <a:off x="12337169" y="4473179"/>
            <a:ext cx="5862466" cy="2438808"/>
            <a:chOff x="5750970" y="7773730"/>
            <a:chExt cx="5862465" cy="2438808"/>
          </a:xfrm>
        </p:grpSpPr>
        <p:pic>
          <p:nvPicPr>
            <p:cNvPr id="13" name="Afbeelding 12">
              <a:extLst>
                <a:ext uri="{FF2B5EF4-FFF2-40B4-BE49-F238E27FC236}">
                  <a16:creationId xmlns:a16="http://schemas.microsoft.com/office/drawing/2014/main" id="{58062606-D8A1-CCD6-D2D5-A82590D5DAD6}"/>
                </a:ext>
              </a:extLst>
            </p:cNvPr>
            <p:cNvPicPr>
              <a:picLocks noChangeAspect="1"/>
            </p:cNvPicPr>
            <p:nvPr/>
          </p:nvPicPr>
          <p:blipFill rotWithShape="1">
            <a:blip r:embed="rId4"/>
            <a:srcRect l="4259" t="7222" r="5741" b="2222"/>
            <a:stretch/>
          </p:blipFill>
          <p:spPr>
            <a:xfrm>
              <a:off x="5750970" y="7773730"/>
              <a:ext cx="740664" cy="745240"/>
            </a:xfrm>
            <a:prstGeom prst="rect">
              <a:avLst/>
            </a:prstGeom>
          </p:spPr>
        </p:pic>
        <p:sp>
          <p:nvSpPr>
            <p:cNvPr id="14" name="Gezondheid">
              <a:extLst>
                <a:ext uri="{FF2B5EF4-FFF2-40B4-BE49-F238E27FC236}">
                  <a16:creationId xmlns:a16="http://schemas.microsoft.com/office/drawing/2014/main" id="{DA446F7B-E21E-B06A-3D58-D943B619684C}"/>
                </a:ext>
              </a:extLst>
            </p:cNvPr>
            <p:cNvSpPr txBox="1"/>
            <p:nvPr/>
          </p:nvSpPr>
          <p:spPr>
            <a:xfrm>
              <a:off x="6733296" y="7866241"/>
              <a:ext cx="4780603" cy="538609"/>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b="1" kern="1200" spc="0" dirty="0"/>
                <a:t>Ondernemersorganisaties</a:t>
              </a:r>
            </a:p>
          </p:txBody>
        </p:sp>
        <p:sp>
          <p:nvSpPr>
            <p:cNvPr id="15" name="Gezondheid">
              <a:extLst>
                <a:ext uri="{FF2B5EF4-FFF2-40B4-BE49-F238E27FC236}">
                  <a16:creationId xmlns:a16="http://schemas.microsoft.com/office/drawing/2014/main" id="{B4A5CEB5-92E1-C3CC-AB2B-20FFBC079D15}"/>
                </a:ext>
              </a:extLst>
            </p:cNvPr>
            <p:cNvSpPr txBox="1">
              <a:spLocks/>
            </p:cNvSpPr>
            <p:nvPr/>
          </p:nvSpPr>
          <p:spPr>
            <a:xfrm>
              <a:off x="5932422" y="8782936"/>
              <a:ext cx="5681013" cy="1429602"/>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no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457200" indent="-457200" defTabSz="1828800" hangingPunct="1">
                <a:lnSpc>
                  <a:spcPct val="100000"/>
                </a:lnSpc>
                <a:buFont typeface="Arial" panose="020B0604020202020204" pitchFamily="34" charset="0"/>
                <a:buChar char="•"/>
                <a:defRPr/>
              </a:pPr>
              <a:r>
                <a:rPr lang="nl-NL" sz="2400" kern="1200" spc="0" dirty="0"/>
                <a:t>Ideeën en kennis + deelname stuurgroep</a:t>
              </a:r>
            </a:p>
            <a:p>
              <a:pPr marL="457200" indent="-457200" defTabSz="1828800" hangingPunct="1">
                <a:lnSpc>
                  <a:spcPct val="100000"/>
                </a:lnSpc>
                <a:buFont typeface="Arial" panose="020B0604020202020204" pitchFamily="34" charset="0"/>
                <a:buChar char="•"/>
                <a:defRPr/>
              </a:pPr>
              <a:r>
                <a:rPr lang="nl-NL" sz="2400" kern="1200" spc="0" dirty="0"/>
                <a:t>Tijd en inzet</a:t>
              </a:r>
            </a:p>
            <a:p>
              <a:pPr marL="457200" indent="-457200" defTabSz="1828800" hangingPunct="1">
                <a:lnSpc>
                  <a:spcPct val="100000"/>
                </a:lnSpc>
                <a:buFont typeface="Arial" panose="020B0604020202020204" pitchFamily="34" charset="0"/>
                <a:buChar char="•"/>
                <a:defRPr/>
              </a:pPr>
              <a:r>
                <a:rPr lang="nl-NL" sz="2400" kern="1200" spc="0" dirty="0"/>
                <a:t>Netwerk</a:t>
              </a:r>
            </a:p>
          </p:txBody>
        </p:sp>
      </p:grpSp>
      <p:grpSp>
        <p:nvGrpSpPr>
          <p:cNvPr id="50" name="Groep 49">
            <a:extLst>
              <a:ext uri="{FF2B5EF4-FFF2-40B4-BE49-F238E27FC236}">
                <a16:creationId xmlns:a16="http://schemas.microsoft.com/office/drawing/2014/main" id="{426DF96B-2360-3129-F2F5-149831D5CABC}"/>
              </a:ext>
            </a:extLst>
          </p:cNvPr>
          <p:cNvGrpSpPr/>
          <p:nvPr/>
        </p:nvGrpSpPr>
        <p:grpSpPr>
          <a:xfrm>
            <a:off x="12337169" y="7040695"/>
            <a:ext cx="6381514" cy="2443050"/>
            <a:chOff x="12263193" y="4896786"/>
            <a:chExt cx="5899643" cy="2443050"/>
          </a:xfrm>
        </p:grpSpPr>
        <p:pic>
          <p:nvPicPr>
            <p:cNvPr id="51" name="Afbeelding 50">
              <a:extLst>
                <a:ext uri="{FF2B5EF4-FFF2-40B4-BE49-F238E27FC236}">
                  <a16:creationId xmlns:a16="http://schemas.microsoft.com/office/drawing/2014/main" id="{768A35A8-F69A-26AA-83D5-8A31872FDEE7}"/>
                </a:ext>
              </a:extLst>
            </p:cNvPr>
            <p:cNvPicPr>
              <a:picLocks noChangeAspect="1"/>
            </p:cNvPicPr>
            <p:nvPr/>
          </p:nvPicPr>
          <p:blipFill rotWithShape="1">
            <a:blip r:embed="rId4"/>
            <a:srcRect l="4259" t="7222" r="5741" b="2222"/>
            <a:stretch/>
          </p:blipFill>
          <p:spPr>
            <a:xfrm>
              <a:off x="12263193" y="4896786"/>
              <a:ext cx="740664" cy="745240"/>
            </a:xfrm>
            <a:prstGeom prst="rect">
              <a:avLst/>
            </a:prstGeom>
          </p:spPr>
        </p:pic>
        <p:sp>
          <p:nvSpPr>
            <p:cNvPr id="52" name="Gezondheid">
              <a:extLst>
                <a:ext uri="{FF2B5EF4-FFF2-40B4-BE49-F238E27FC236}">
                  <a16:creationId xmlns:a16="http://schemas.microsoft.com/office/drawing/2014/main" id="{5D9D536F-4F57-C618-6295-353433E05FAD}"/>
                </a:ext>
              </a:extLst>
            </p:cNvPr>
            <p:cNvSpPr txBox="1"/>
            <p:nvPr/>
          </p:nvSpPr>
          <p:spPr>
            <a:xfrm>
              <a:off x="13172133" y="5024110"/>
              <a:ext cx="4780604" cy="538609"/>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b="1" kern="1200" spc="0" dirty="0"/>
                <a:t>Gemeente</a:t>
              </a:r>
              <a:r>
                <a:rPr lang="nl-NL" b="1" kern="1200" spc="0" dirty="0">
                  <a:latin typeface="Corbel" panose="020B0503020204020204" pitchFamily="34" charset="0"/>
                </a:rPr>
                <a:t> </a:t>
              </a:r>
            </a:p>
          </p:txBody>
        </p:sp>
        <p:sp>
          <p:nvSpPr>
            <p:cNvPr id="53" name="Gezondheid">
              <a:extLst>
                <a:ext uri="{FF2B5EF4-FFF2-40B4-BE49-F238E27FC236}">
                  <a16:creationId xmlns:a16="http://schemas.microsoft.com/office/drawing/2014/main" id="{9D1308F3-3540-701C-DDF0-E3F2203E0D09}"/>
                </a:ext>
              </a:extLst>
            </p:cNvPr>
            <p:cNvSpPr txBox="1">
              <a:spLocks/>
            </p:cNvSpPr>
            <p:nvPr/>
          </p:nvSpPr>
          <p:spPr>
            <a:xfrm>
              <a:off x="12481822" y="5764434"/>
              <a:ext cx="5681014" cy="1575402"/>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no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457200" indent="-457200" defTabSz="1828800" hangingPunct="1">
                <a:lnSpc>
                  <a:spcPct val="100000"/>
                </a:lnSpc>
                <a:buFont typeface="Arial" panose="020B0604020202020204" pitchFamily="34" charset="0"/>
                <a:buChar char="•"/>
                <a:defRPr/>
              </a:pPr>
              <a:r>
                <a:rPr lang="nl-NL" sz="2400" kern="1200" spc="0" dirty="0"/>
                <a:t>Tijd en inzet – opgaveregisseur + deelname stuurgroep </a:t>
              </a:r>
            </a:p>
            <a:p>
              <a:pPr marL="457200" indent="-457200" defTabSz="1828800" hangingPunct="1">
                <a:lnSpc>
                  <a:spcPct val="100000"/>
                </a:lnSpc>
                <a:buFont typeface="Arial" panose="020B0604020202020204" pitchFamily="34" charset="0"/>
                <a:buChar char="•"/>
                <a:defRPr/>
              </a:pPr>
              <a:r>
                <a:rPr lang="nl-NL" sz="2400" kern="1200" spc="0" dirty="0"/>
                <a:t>Ideeën en kennis</a:t>
              </a:r>
            </a:p>
            <a:p>
              <a:pPr marL="457200" indent="-457200" defTabSz="1828800" hangingPunct="1">
                <a:lnSpc>
                  <a:spcPct val="100000"/>
                </a:lnSpc>
                <a:buFont typeface="Arial" panose="020B0604020202020204" pitchFamily="34" charset="0"/>
                <a:buChar char="•"/>
                <a:defRPr/>
              </a:pPr>
              <a:r>
                <a:rPr lang="nl-NL" sz="2400" kern="1200" spc="0" dirty="0"/>
                <a:t>Geld</a:t>
              </a:r>
            </a:p>
            <a:p>
              <a:pPr marL="457200" indent="-457200" defTabSz="1828800" hangingPunct="1">
                <a:lnSpc>
                  <a:spcPct val="100000"/>
                </a:lnSpc>
                <a:buFont typeface="Arial" panose="020B0604020202020204" pitchFamily="34" charset="0"/>
                <a:buChar char="•"/>
                <a:defRPr/>
              </a:pPr>
              <a:r>
                <a:rPr lang="nl-NL" sz="2400" kern="1200" spc="0" dirty="0"/>
                <a:t>Vergunningverlening </a:t>
              </a:r>
            </a:p>
            <a:p>
              <a:pPr marL="457200" indent="-457200" defTabSz="1828800" hangingPunct="1">
                <a:lnSpc>
                  <a:spcPct val="100000"/>
                </a:lnSpc>
                <a:buFont typeface="Arial" panose="020B0604020202020204" pitchFamily="34" charset="0"/>
                <a:buChar char="•"/>
                <a:defRPr/>
              </a:pPr>
              <a:r>
                <a:rPr lang="nl-NL" sz="2400" kern="1200" spc="0" dirty="0"/>
                <a:t>Netwerk</a:t>
              </a:r>
            </a:p>
            <a:p>
              <a:pPr marL="342900" indent="-342900" defTabSz="1828800" hangingPunct="1">
                <a:lnSpc>
                  <a:spcPct val="100000"/>
                </a:lnSpc>
                <a:buFont typeface="Arial" panose="020B0604020202020204" pitchFamily="34" charset="0"/>
                <a:buChar char="•"/>
                <a:defRPr/>
              </a:pPr>
              <a:endParaRPr lang="nl-NL" sz="2400" kern="1200" spc="0" dirty="0">
                <a:latin typeface="Corbel" panose="020B0503020204020204" pitchFamily="34" charset="0"/>
              </a:endParaRPr>
            </a:p>
          </p:txBody>
        </p:sp>
      </p:grpSp>
      <p:grpSp>
        <p:nvGrpSpPr>
          <p:cNvPr id="54" name="Groep 53">
            <a:extLst>
              <a:ext uri="{FF2B5EF4-FFF2-40B4-BE49-F238E27FC236}">
                <a16:creationId xmlns:a16="http://schemas.microsoft.com/office/drawing/2014/main" id="{0775B420-4E36-7965-07EE-E5BA0B005FB3}"/>
              </a:ext>
            </a:extLst>
          </p:cNvPr>
          <p:cNvGrpSpPr/>
          <p:nvPr/>
        </p:nvGrpSpPr>
        <p:grpSpPr>
          <a:xfrm>
            <a:off x="18578827" y="1137182"/>
            <a:ext cx="6610862" cy="2696672"/>
            <a:chOff x="11926601" y="3118220"/>
            <a:chExt cx="6610861" cy="2696672"/>
          </a:xfrm>
        </p:grpSpPr>
        <p:pic>
          <p:nvPicPr>
            <p:cNvPr id="55" name="Afbeelding 54">
              <a:extLst>
                <a:ext uri="{FF2B5EF4-FFF2-40B4-BE49-F238E27FC236}">
                  <a16:creationId xmlns:a16="http://schemas.microsoft.com/office/drawing/2014/main" id="{697F2DF4-283A-0C43-306E-616D246C4099}"/>
                </a:ext>
              </a:extLst>
            </p:cNvPr>
            <p:cNvPicPr>
              <a:picLocks noChangeAspect="1"/>
            </p:cNvPicPr>
            <p:nvPr/>
          </p:nvPicPr>
          <p:blipFill rotWithShape="1">
            <a:blip r:embed="rId4"/>
            <a:srcRect l="4259" t="7222" r="5741" b="2222"/>
            <a:stretch/>
          </p:blipFill>
          <p:spPr>
            <a:xfrm>
              <a:off x="11926601" y="3118220"/>
              <a:ext cx="740664" cy="745240"/>
            </a:xfrm>
            <a:prstGeom prst="rect">
              <a:avLst/>
            </a:prstGeom>
          </p:spPr>
        </p:pic>
        <p:sp>
          <p:nvSpPr>
            <p:cNvPr id="56" name="Gezondheid">
              <a:extLst>
                <a:ext uri="{FF2B5EF4-FFF2-40B4-BE49-F238E27FC236}">
                  <a16:creationId xmlns:a16="http://schemas.microsoft.com/office/drawing/2014/main" id="{0C05CE92-3D35-F46B-2C9E-1900F5B22AF1}"/>
                </a:ext>
              </a:extLst>
            </p:cNvPr>
            <p:cNvSpPr txBox="1"/>
            <p:nvPr/>
          </p:nvSpPr>
          <p:spPr>
            <a:xfrm>
              <a:off x="12847307" y="3221536"/>
              <a:ext cx="4780603" cy="538609"/>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b="1" kern="1200" spc="0" dirty="0"/>
                <a:t>Provincie</a:t>
              </a:r>
            </a:p>
          </p:txBody>
        </p:sp>
        <p:sp>
          <p:nvSpPr>
            <p:cNvPr id="57" name="Gezondheid">
              <a:extLst>
                <a:ext uri="{FF2B5EF4-FFF2-40B4-BE49-F238E27FC236}">
                  <a16:creationId xmlns:a16="http://schemas.microsoft.com/office/drawing/2014/main" id="{30D9DF37-8825-674E-000E-ABF62A1D000B}"/>
                </a:ext>
              </a:extLst>
            </p:cNvPr>
            <p:cNvSpPr txBox="1">
              <a:spLocks/>
            </p:cNvSpPr>
            <p:nvPr/>
          </p:nvSpPr>
          <p:spPr>
            <a:xfrm>
              <a:off x="12164173" y="4045654"/>
              <a:ext cx="6373289" cy="1769238"/>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no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457200" indent="-457200" defTabSz="1828800" hangingPunct="1">
                <a:lnSpc>
                  <a:spcPct val="100000"/>
                </a:lnSpc>
                <a:buFont typeface="Arial" panose="020B0604020202020204" pitchFamily="34" charset="0"/>
                <a:buChar char="•"/>
                <a:defRPr/>
              </a:pPr>
              <a:r>
                <a:rPr lang="nl-NL" sz="2400" kern="1200" spc="0" dirty="0"/>
                <a:t>Kennis/ onderzoek</a:t>
              </a:r>
            </a:p>
            <a:p>
              <a:pPr marL="457200" indent="-457200" defTabSz="1828800" hangingPunct="1">
                <a:lnSpc>
                  <a:spcPct val="100000"/>
                </a:lnSpc>
                <a:buFont typeface="Arial" panose="020B0604020202020204" pitchFamily="34" charset="0"/>
                <a:buChar char="•"/>
                <a:defRPr/>
              </a:pPr>
              <a:r>
                <a:rPr lang="nl-NL" sz="2400" kern="1200" spc="0" dirty="0"/>
                <a:t>Cofinanciering via subsidieverlening </a:t>
              </a:r>
            </a:p>
            <a:p>
              <a:pPr marL="457200" indent="-457200" defTabSz="1828800" hangingPunct="1">
                <a:lnSpc>
                  <a:spcPct val="100000"/>
                </a:lnSpc>
                <a:buFont typeface="Arial" panose="020B0604020202020204" pitchFamily="34" charset="0"/>
                <a:buChar char="•"/>
                <a:defRPr/>
              </a:pPr>
              <a:r>
                <a:rPr lang="nl-NL" sz="2400" kern="1200" spc="0" dirty="0"/>
                <a:t>Tijd en inzet</a:t>
              </a:r>
            </a:p>
          </p:txBody>
        </p:sp>
      </p:grpSp>
      <p:pic>
        <p:nvPicPr>
          <p:cNvPr id="64" name="Afbeelding 63">
            <a:extLst>
              <a:ext uri="{FF2B5EF4-FFF2-40B4-BE49-F238E27FC236}">
                <a16:creationId xmlns:a16="http://schemas.microsoft.com/office/drawing/2014/main" id="{7FDB4A16-7D11-B427-A987-6EDA7B369B59}"/>
              </a:ext>
            </a:extLst>
          </p:cNvPr>
          <p:cNvPicPr>
            <a:picLocks noChangeAspect="1"/>
          </p:cNvPicPr>
          <p:nvPr/>
        </p:nvPicPr>
        <p:blipFill rotWithShape="1">
          <a:blip r:embed="rId4"/>
          <a:srcRect l="4259" t="7222" r="5741" b="2222"/>
          <a:stretch/>
        </p:blipFill>
        <p:spPr>
          <a:xfrm>
            <a:off x="12337532" y="1178490"/>
            <a:ext cx="801160" cy="745240"/>
          </a:xfrm>
          <a:prstGeom prst="rect">
            <a:avLst/>
          </a:prstGeom>
        </p:spPr>
      </p:pic>
      <p:grpSp>
        <p:nvGrpSpPr>
          <p:cNvPr id="9" name="Groep 8">
            <a:extLst>
              <a:ext uri="{FF2B5EF4-FFF2-40B4-BE49-F238E27FC236}">
                <a16:creationId xmlns:a16="http://schemas.microsoft.com/office/drawing/2014/main" id="{2AF59710-63A5-BB8E-FEBD-947027978481}"/>
              </a:ext>
            </a:extLst>
          </p:cNvPr>
          <p:cNvGrpSpPr/>
          <p:nvPr/>
        </p:nvGrpSpPr>
        <p:grpSpPr>
          <a:xfrm>
            <a:off x="18574975" y="6785999"/>
            <a:ext cx="6610862" cy="2696672"/>
            <a:chOff x="11926601" y="3118220"/>
            <a:chExt cx="6610861" cy="2696672"/>
          </a:xfrm>
        </p:grpSpPr>
        <p:pic>
          <p:nvPicPr>
            <p:cNvPr id="19" name="Afbeelding 18">
              <a:extLst>
                <a:ext uri="{FF2B5EF4-FFF2-40B4-BE49-F238E27FC236}">
                  <a16:creationId xmlns:a16="http://schemas.microsoft.com/office/drawing/2014/main" id="{6ABB6446-0403-CB8F-F98D-037BD4A70B30}"/>
                </a:ext>
              </a:extLst>
            </p:cNvPr>
            <p:cNvPicPr>
              <a:picLocks noChangeAspect="1"/>
            </p:cNvPicPr>
            <p:nvPr/>
          </p:nvPicPr>
          <p:blipFill rotWithShape="1">
            <a:blip r:embed="rId4"/>
            <a:srcRect l="4259" t="7222" r="5741" b="2222"/>
            <a:stretch/>
          </p:blipFill>
          <p:spPr>
            <a:xfrm>
              <a:off x="11926601" y="3118220"/>
              <a:ext cx="740664" cy="745240"/>
            </a:xfrm>
            <a:prstGeom prst="rect">
              <a:avLst/>
            </a:prstGeom>
          </p:spPr>
        </p:pic>
        <p:sp>
          <p:nvSpPr>
            <p:cNvPr id="22" name="Gezondheid">
              <a:extLst>
                <a:ext uri="{FF2B5EF4-FFF2-40B4-BE49-F238E27FC236}">
                  <a16:creationId xmlns:a16="http://schemas.microsoft.com/office/drawing/2014/main" id="{F1648069-3D4B-C2A9-FFBC-C0E30E2E5D0A}"/>
                </a:ext>
              </a:extLst>
            </p:cNvPr>
            <p:cNvSpPr txBox="1"/>
            <p:nvPr/>
          </p:nvSpPr>
          <p:spPr>
            <a:xfrm>
              <a:off x="12847307" y="3221536"/>
              <a:ext cx="4780603" cy="538609"/>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b="1" kern="1200" spc="0" dirty="0"/>
                <a:t>Leveranciers</a:t>
              </a:r>
              <a:r>
                <a:rPr lang="nl-NL" b="1" kern="1200" spc="0" dirty="0">
                  <a:latin typeface="Corbel" panose="020B0503020204020204" pitchFamily="34" charset="0"/>
                </a:rPr>
                <a:t> van oplossingen</a:t>
              </a:r>
            </a:p>
          </p:txBody>
        </p:sp>
        <p:sp>
          <p:nvSpPr>
            <p:cNvPr id="24" name="Gezondheid">
              <a:extLst>
                <a:ext uri="{FF2B5EF4-FFF2-40B4-BE49-F238E27FC236}">
                  <a16:creationId xmlns:a16="http://schemas.microsoft.com/office/drawing/2014/main" id="{05D4DBBD-F8BD-72A6-6F5B-0C1D49F3B830}"/>
                </a:ext>
              </a:extLst>
            </p:cNvPr>
            <p:cNvSpPr txBox="1">
              <a:spLocks/>
            </p:cNvSpPr>
            <p:nvPr/>
          </p:nvSpPr>
          <p:spPr>
            <a:xfrm>
              <a:off x="12164173" y="4045654"/>
              <a:ext cx="6373289" cy="1769238"/>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no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457200" indent="-457200" defTabSz="1828800" hangingPunct="1">
                <a:lnSpc>
                  <a:spcPct val="100000"/>
                </a:lnSpc>
                <a:buFont typeface="Arial" panose="020B0604020202020204" pitchFamily="34" charset="0"/>
                <a:buChar char="•"/>
                <a:defRPr/>
              </a:pPr>
              <a:r>
                <a:rPr lang="nl-NL" sz="2400" kern="1200" spc="0" dirty="0"/>
                <a:t>Kennis/ onderzoek</a:t>
              </a:r>
            </a:p>
            <a:p>
              <a:pPr marL="457200" indent="-457200" defTabSz="1828800" hangingPunct="1">
                <a:lnSpc>
                  <a:spcPct val="100000"/>
                </a:lnSpc>
                <a:buFont typeface="Arial" panose="020B0604020202020204" pitchFamily="34" charset="0"/>
                <a:buChar char="•"/>
                <a:defRPr/>
              </a:pPr>
              <a:r>
                <a:rPr lang="nl-NL" sz="2400" kern="1200" spc="0" dirty="0"/>
                <a:t>Financiële participatie</a:t>
              </a:r>
            </a:p>
            <a:p>
              <a:pPr marL="457200" indent="-457200" defTabSz="1828800" hangingPunct="1">
                <a:lnSpc>
                  <a:spcPct val="100000"/>
                </a:lnSpc>
                <a:buFont typeface="Arial" panose="020B0604020202020204" pitchFamily="34" charset="0"/>
                <a:buChar char="•"/>
                <a:defRPr/>
              </a:pPr>
              <a:r>
                <a:rPr lang="nl-NL" sz="2400" kern="1200" spc="0" dirty="0"/>
                <a:t>Netwerk</a:t>
              </a:r>
            </a:p>
            <a:p>
              <a:pPr marL="457200" indent="-457200" defTabSz="1828800" hangingPunct="1">
                <a:lnSpc>
                  <a:spcPct val="100000"/>
                </a:lnSpc>
                <a:buFont typeface="Arial" panose="020B0604020202020204" pitchFamily="34" charset="0"/>
                <a:buChar char="•"/>
                <a:defRPr/>
              </a:pPr>
              <a:endParaRPr lang="nl-NL" sz="2400" kern="1200" spc="0" dirty="0">
                <a:latin typeface="Corbel" panose="020B0503020204020204" pitchFamily="34" charset="0"/>
              </a:endParaRPr>
            </a:p>
          </p:txBody>
        </p:sp>
      </p:grpSp>
      <p:grpSp>
        <p:nvGrpSpPr>
          <p:cNvPr id="25" name="Groep 24">
            <a:extLst>
              <a:ext uri="{FF2B5EF4-FFF2-40B4-BE49-F238E27FC236}">
                <a16:creationId xmlns:a16="http://schemas.microsoft.com/office/drawing/2014/main" id="{763B4FEE-302E-E911-5A01-66299B8E29B0}"/>
              </a:ext>
            </a:extLst>
          </p:cNvPr>
          <p:cNvGrpSpPr/>
          <p:nvPr/>
        </p:nvGrpSpPr>
        <p:grpSpPr>
          <a:xfrm>
            <a:off x="18580483" y="3669660"/>
            <a:ext cx="6610862" cy="2696672"/>
            <a:chOff x="11926601" y="3118220"/>
            <a:chExt cx="6610861" cy="2696672"/>
          </a:xfrm>
        </p:grpSpPr>
        <p:pic>
          <p:nvPicPr>
            <p:cNvPr id="26" name="Afbeelding 25">
              <a:extLst>
                <a:ext uri="{FF2B5EF4-FFF2-40B4-BE49-F238E27FC236}">
                  <a16:creationId xmlns:a16="http://schemas.microsoft.com/office/drawing/2014/main" id="{12DA1ECC-FA9A-5422-9F5F-AF2985150A64}"/>
                </a:ext>
              </a:extLst>
            </p:cNvPr>
            <p:cNvPicPr>
              <a:picLocks noChangeAspect="1"/>
            </p:cNvPicPr>
            <p:nvPr/>
          </p:nvPicPr>
          <p:blipFill rotWithShape="1">
            <a:blip r:embed="rId4"/>
            <a:srcRect l="4259" t="7222" r="5741" b="2222"/>
            <a:stretch/>
          </p:blipFill>
          <p:spPr>
            <a:xfrm>
              <a:off x="11926601" y="3118220"/>
              <a:ext cx="740664" cy="745240"/>
            </a:xfrm>
            <a:prstGeom prst="rect">
              <a:avLst/>
            </a:prstGeom>
          </p:spPr>
        </p:pic>
        <p:sp>
          <p:nvSpPr>
            <p:cNvPr id="27" name="Gezondheid">
              <a:extLst>
                <a:ext uri="{FF2B5EF4-FFF2-40B4-BE49-F238E27FC236}">
                  <a16:creationId xmlns:a16="http://schemas.microsoft.com/office/drawing/2014/main" id="{4CB375FE-53F0-8997-DD2C-D1D90C7F2137}"/>
                </a:ext>
              </a:extLst>
            </p:cNvPr>
            <p:cNvSpPr txBox="1"/>
            <p:nvPr/>
          </p:nvSpPr>
          <p:spPr>
            <a:xfrm>
              <a:off x="12847307" y="3221536"/>
              <a:ext cx="4780603" cy="538609"/>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b="1" kern="1200" spc="0" dirty="0"/>
                <a:t>Waterschap</a:t>
              </a:r>
            </a:p>
          </p:txBody>
        </p:sp>
        <p:sp>
          <p:nvSpPr>
            <p:cNvPr id="28" name="Gezondheid">
              <a:extLst>
                <a:ext uri="{FF2B5EF4-FFF2-40B4-BE49-F238E27FC236}">
                  <a16:creationId xmlns:a16="http://schemas.microsoft.com/office/drawing/2014/main" id="{E9A277CF-63B2-AF91-CA20-BCFFA4D5587A}"/>
                </a:ext>
              </a:extLst>
            </p:cNvPr>
            <p:cNvSpPr txBox="1">
              <a:spLocks/>
            </p:cNvSpPr>
            <p:nvPr/>
          </p:nvSpPr>
          <p:spPr>
            <a:xfrm>
              <a:off x="12164173" y="4045654"/>
              <a:ext cx="6373289" cy="1769238"/>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no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457200" indent="-457200" defTabSz="1828800" hangingPunct="1">
                <a:lnSpc>
                  <a:spcPct val="100000"/>
                </a:lnSpc>
                <a:buFont typeface="Arial" panose="020B0604020202020204" pitchFamily="34" charset="0"/>
                <a:buChar char="•"/>
                <a:defRPr/>
              </a:pPr>
              <a:r>
                <a:rPr lang="nl-NL" sz="2400" kern="1200" spc="0" dirty="0"/>
                <a:t>Tijd en inzet</a:t>
              </a:r>
            </a:p>
            <a:p>
              <a:pPr marL="457200" indent="-457200" defTabSz="1828800" hangingPunct="1">
                <a:lnSpc>
                  <a:spcPct val="100000"/>
                </a:lnSpc>
                <a:buFont typeface="Arial" panose="020B0604020202020204" pitchFamily="34" charset="0"/>
                <a:buChar char="•"/>
                <a:defRPr/>
              </a:pPr>
              <a:r>
                <a:rPr lang="nl-NL" sz="2400" kern="1200" spc="0" dirty="0"/>
                <a:t>Kennis/ onderzoek</a:t>
              </a:r>
            </a:p>
            <a:p>
              <a:pPr marL="457200" indent="-457200" defTabSz="1828800" hangingPunct="1">
                <a:lnSpc>
                  <a:spcPct val="100000"/>
                </a:lnSpc>
                <a:buFont typeface="Arial" panose="020B0604020202020204" pitchFamily="34" charset="0"/>
                <a:buChar char="•"/>
                <a:defRPr/>
              </a:pPr>
              <a:r>
                <a:rPr lang="nl-NL" sz="2400" kern="1200" spc="0" dirty="0"/>
                <a:t>Vergunningen/ procedures</a:t>
              </a:r>
            </a:p>
            <a:p>
              <a:pPr marL="457200" indent="-457200" defTabSz="1828800" hangingPunct="1">
                <a:lnSpc>
                  <a:spcPct val="100000"/>
                </a:lnSpc>
                <a:buFont typeface="Arial" panose="020B0604020202020204" pitchFamily="34" charset="0"/>
                <a:buChar char="•"/>
                <a:defRPr/>
              </a:pPr>
              <a:r>
                <a:rPr lang="nl-NL" sz="2400" kern="1200" spc="0" dirty="0"/>
                <a:t>Netwerk</a:t>
              </a:r>
            </a:p>
            <a:p>
              <a:pPr marL="457200" indent="-457200" defTabSz="1828800" hangingPunct="1">
                <a:lnSpc>
                  <a:spcPct val="100000"/>
                </a:lnSpc>
                <a:buFont typeface="Arial" panose="020B0604020202020204" pitchFamily="34" charset="0"/>
                <a:buChar char="•"/>
                <a:defRPr/>
              </a:pPr>
              <a:endParaRPr lang="nl-NL" sz="2400" kern="1200" spc="0" dirty="0">
                <a:latin typeface="Corbel" panose="020B0503020204020204" pitchFamily="34" charset="0"/>
              </a:endParaRPr>
            </a:p>
          </p:txBody>
        </p:sp>
      </p:grpSp>
      <p:grpSp>
        <p:nvGrpSpPr>
          <p:cNvPr id="29" name="Groep 28">
            <a:extLst>
              <a:ext uri="{FF2B5EF4-FFF2-40B4-BE49-F238E27FC236}">
                <a16:creationId xmlns:a16="http://schemas.microsoft.com/office/drawing/2014/main" id="{E7E6ACBA-E510-42EA-5DC4-4BE53B53E34D}"/>
              </a:ext>
            </a:extLst>
          </p:cNvPr>
          <p:cNvGrpSpPr/>
          <p:nvPr/>
        </p:nvGrpSpPr>
        <p:grpSpPr>
          <a:xfrm>
            <a:off x="18580551" y="9480758"/>
            <a:ext cx="6610862" cy="2185366"/>
            <a:chOff x="11926601" y="3118220"/>
            <a:chExt cx="6610861" cy="2185366"/>
          </a:xfrm>
        </p:grpSpPr>
        <p:pic>
          <p:nvPicPr>
            <p:cNvPr id="30" name="Afbeelding 29">
              <a:extLst>
                <a:ext uri="{FF2B5EF4-FFF2-40B4-BE49-F238E27FC236}">
                  <a16:creationId xmlns:a16="http://schemas.microsoft.com/office/drawing/2014/main" id="{B5DF71DE-5C97-6406-4562-F36E4CE6DD1F}"/>
                </a:ext>
              </a:extLst>
            </p:cNvPr>
            <p:cNvPicPr>
              <a:picLocks noChangeAspect="1"/>
            </p:cNvPicPr>
            <p:nvPr/>
          </p:nvPicPr>
          <p:blipFill rotWithShape="1">
            <a:blip r:embed="rId4"/>
            <a:srcRect l="4259" t="7222" r="5741" b="2222"/>
            <a:stretch/>
          </p:blipFill>
          <p:spPr>
            <a:xfrm>
              <a:off x="11926601" y="3118220"/>
              <a:ext cx="740664" cy="745240"/>
            </a:xfrm>
            <a:prstGeom prst="rect">
              <a:avLst/>
            </a:prstGeom>
          </p:spPr>
        </p:pic>
        <p:sp>
          <p:nvSpPr>
            <p:cNvPr id="31" name="Gezondheid">
              <a:extLst>
                <a:ext uri="{FF2B5EF4-FFF2-40B4-BE49-F238E27FC236}">
                  <a16:creationId xmlns:a16="http://schemas.microsoft.com/office/drawing/2014/main" id="{13F7A616-B391-19AB-7EA7-BE62929EC7CB}"/>
                </a:ext>
              </a:extLst>
            </p:cNvPr>
            <p:cNvSpPr txBox="1"/>
            <p:nvPr/>
          </p:nvSpPr>
          <p:spPr>
            <a:xfrm>
              <a:off x="12847307" y="3221535"/>
              <a:ext cx="4780603" cy="538609"/>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b="1" kern="1200" spc="0" dirty="0"/>
                <a:t>Netbeheerders</a:t>
              </a:r>
            </a:p>
          </p:txBody>
        </p:sp>
        <p:sp>
          <p:nvSpPr>
            <p:cNvPr id="34" name="Gezondheid">
              <a:extLst>
                <a:ext uri="{FF2B5EF4-FFF2-40B4-BE49-F238E27FC236}">
                  <a16:creationId xmlns:a16="http://schemas.microsoft.com/office/drawing/2014/main" id="{93C37225-CC9D-D4CA-60AA-A2A7360B049A}"/>
                </a:ext>
              </a:extLst>
            </p:cNvPr>
            <p:cNvSpPr txBox="1">
              <a:spLocks/>
            </p:cNvSpPr>
            <p:nvPr/>
          </p:nvSpPr>
          <p:spPr>
            <a:xfrm>
              <a:off x="12164173" y="4045654"/>
              <a:ext cx="6373289" cy="1257932"/>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no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457200" indent="-457200" defTabSz="1828800" hangingPunct="1">
                <a:lnSpc>
                  <a:spcPct val="100000"/>
                </a:lnSpc>
                <a:buFont typeface="Arial" panose="020B0604020202020204" pitchFamily="34" charset="0"/>
                <a:buChar char="•"/>
                <a:defRPr/>
              </a:pPr>
              <a:r>
                <a:rPr lang="nl-NL" sz="2400" kern="1200" spc="0" dirty="0"/>
                <a:t>Kennis</a:t>
              </a:r>
            </a:p>
            <a:p>
              <a:pPr marL="457200" indent="-457200" defTabSz="1828800" hangingPunct="1">
                <a:lnSpc>
                  <a:spcPct val="100000"/>
                </a:lnSpc>
                <a:buFont typeface="Arial" panose="020B0604020202020204" pitchFamily="34" charset="0"/>
                <a:buChar char="•"/>
                <a:defRPr/>
              </a:pPr>
              <a:r>
                <a:rPr lang="nl-NL" sz="2400" kern="1200" spc="0" dirty="0"/>
                <a:t>Investeringen in vernieuwing </a:t>
              </a:r>
              <a:br>
                <a:rPr lang="nl-NL" sz="2400" kern="1200" spc="0" dirty="0"/>
              </a:br>
              <a:r>
                <a:rPr lang="nl-NL" sz="2400" kern="1200" spc="0" dirty="0"/>
                <a:t>en uitbreiding van infrastructuur  </a:t>
              </a:r>
            </a:p>
          </p:txBody>
        </p:sp>
      </p:grpSp>
      <p:grpSp>
        <p:nvGrpSpPr>
          <p:cNvPr id="36" name="Groep 35">
            <a:extLst>
              <a:ext uri="{FF2B5EF4-FFF2-40B4-BE49-F238E27FC236}">
                <a16:creationId xmlns:a16="http://schemas.microsoft.com/office/drawing/2014/main" id="{60A52ED6-95DE-7B30-EC90-132D45ADBBB6}"/>
              </a:ext>
            </a:extLst>
          </p:cNvPr>
          <p:cNvGrpSpPr/>
          <p:nvPr/>
        </p:nvGrpSpPr>
        <p:grpSpPr>
          <a:xfrm>
            <a:off x="12337533" y="10784647"/>
            <a:ext cx="6610862" cy="1620192"/>
            <a:chOff x="11926601" y="3118220"/>
            <a:chExt cx="6610861" cy="1620192"/>
          </a:xfrm>
        </p:grpSpPr>
        <p:pic>
          <p:nvPicPr>
            <p:cNvPr id="37" name="Afbeelding 36">
              <a:extLst>
                <a:ext uri="{FF2B5EF4-FFF2-40B4-BE49-F238E27FC236}">
                  <a16:creationId xmlns:a16="http://schemas.microsoft.com/office/drawing/2014/main" id="{57DC4186-80AB-7C78-C60F-36B17D868338}"/>
                </a:ext>
              </a:extLst>
            </p:cNvPr>
            <p:cNvPicPr>
              <a:picLocks noChangeAspect="1"/>
            </p:cNvPicPr>
            <p:nvPr/>
          </p:nvPicPr>
          <p:blipFill rotWithShape="1">
            <a:blip r:embed="rId4"/>
            <a:srcRect l="4259" t="7222" r="5741" b="2222"/>
            <a:stretch/>
          </p:blipFill>
          <p:spPr>
            <a:xfrm>
              <a:off x="11926601" y="3118220"/>
              <a:ext cx="740664" cy="745240"/>
            </a:xfrm>
            <a:prstGeom prst="rect">
              <a:avLst/>
            </a:prstGeom>
          </p:spPr>
        </p:pic>
        <p:sp>
          <p:nvSpPr>
            <p:cNvPr id="38" name="Gezondheid">
              <a:extLst>
                <a:ext uri="{FF2B5EF4-FFF2-40B4-BE49-F238E27FC236}">
                  <a16:creationId xmlns:a16="http://schemas.microsoft.com/office/drawing/2014/main" id="{560CDA53-DA18-6A70-969C-084E677367B6}"/>
                </a:ext>
              </a:extLst>
            </p:cNvPr>
            <p:cNvSpPr txBox="1"/>
            <p:nvPr/>
          </p:nvSpPr>
          <p:spPr>
            <a:xfrm>
              <a:off x="12847307" y="3221535"/>
              <a:ext cx="4780603" cy="538609"/>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defTabSz="1828800" hangingPunct="1">
                <a:lnSpc>
                  <a:spcPct val="100000"/>
                </a:lnSpc>
                <a:defRPr/>
              </a:pPr>
              <a:r>
                <a:rPr lang="nl-NL" b="1" kern="1200" spc="0" dirty="0"/>
                <a:t>Onderwijsinstellingen</a:t>
              </a:r>
            </a:p>
          </p:txBody>
        </p:sp>
        <p:sp>
          <p:nvSpPr>
            <p:cNvPr id="39" name="Gezondheid">
              <a:extLst>
                <a:ext uri="{FF2B5EF4-FFF2-40B4-BE49-F238E27FC236}">
                  <a16:creationId xmlns:a16="http://schemas.microsoft.com/office/drawing/2014/main" id="{036E13AF-BF83-D4DC-F6A1-358C0310A146}"/>
                </a:ext>
              </a:extLst>
            </p:cNvPr>
            <p:cNvSpPr txBox="1">
              <a:spLocks/>
            </p:cNvSpPr>
            <p:nvPr/>
          </p:nvSpPr>
          <p:spPr>
            <a:xfrm>
              <a:off x="12164173" y="4045654"/>
              <a:ext cx="6373289" cy="692758"/>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no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457200" indent="-457200" defTabSz="1828800" hangingPunct="1">
                <a:lnSpc>
                  <a:spcPct val="100000"/>
                </a:lnSpc>
                <a:buFont typeface="Arial" panose="020B0604020202020204" pitchFamily="34" charset="0"/>
                <a:buChar char="•"/>
                <a:defRPr/>
              </a:pPr>
              <a:r>
                <a:rPr lang="nl-NL" sz="2400" kern="1200" spc="0" dirty="0"/>
                <a:t>Kennis</a:t>
              </a:r>
            </a:p>
            <a:p>
              <a:pPr marL="457200" indent="-457200" defTabSz="1828800" hangingPunct="1">
                <a:lnSpc>
                  <a:spcPct val="100000"/>
                </a:lnSpc>
                <a:buFont typeface="Arial" panose="020B0604020202020204" pitchFamily="34" charset="0"/>
                <a:buChar char="•"/>
                <a:defRPr/>
              </a:pPr>
              <a:r>
                <a:rPr lang="nl-NL" sz="2400" kern="1200" spc="0" dirty="0"/>
                <a:t>Tijd – inzet</a:t>
              </a:r>
            </a:p>
            <a:p>
              <a:pPr marL="457200" indent="-457200" defTabSz="1828800" hangingPunct="1">
                <a:lnSpc>
                  <a:spcPct val="100000"/>
                </a:lnSpc>
                <a:buFont typeface="Arial" panose="020B0604020202020204" pitchFamily="34" charset="0"/>
                <a:buChar char="•"/>
                <a:defRPr/>
              </a:pPr>
              <a:r>
                <a:rPr lang="nl-NL" sz="2400" kern="1200" spc="0" dirty="0"/>
                <a:t>Netwerk</a:t>
              </a:r>
            </a:p>
          </p:txBody>
        </p:sp>
      </p:grpSp>
      <p:pic>
        <p:nvPicPr>
          <p:cNvPr id="4" name="Afbeelding 3">
            <a:extLst>
              <a:ext uri="{FF2B5EF4-FFF2-40B4-BE49-F238E27FC236}">
                <a16:creationId xmlns:a16="http://schemas.microsoft.com/office/drawing/2014/main" id="{445E7423-0ECD-0891-FEBF-51925BF00190}"/>
              </a:ext>
            </a:extLst>
          </p:cNvPr>
          <p:cNvPicPr>
            <a:picLocks noChangeAspect="1"/>
          </p:cNvPicPr>
          <p:nvPr/>
        </p:nvPicPr>
        <p:blipFill>
          <a:blip r:embed="rId5"/>
          <a:stretch>
            <a:fillRect/>
          </a:stretch>
        </p:blipFill>
        <p:spPr>
          <a:xfrm>
            <a:off x="2759592" y="3140112"/>
            <a:ext cx="9156496" cy="9146640"/>
          </a:xfrm>
          <a:prstGeom prst="rect">
            <a:avLst/>
          </a:prstGeom>
        </p:spPr>
      </p:pic>
    </p:spTree>
    <p:extLst>
      <p:ext uri="{BB962C8B-B14F-4D97-AF65-F5344CB8AC3E}">
        <p14:creationId xmlns:p14="http://schemas.microsoft.com/office/powerpoint/2010/main" val="41731585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elf individuele doelen per actor invullen">
            <a:extLst>
              <a:ext uri="{FF2B5EF4-FFF2-40B4-BE49-F238E27FC236}">
                <a16:creationId xmlns:a16="http://schemas.microsoft.com/office/drawing/2014/main" id="{4F999EB1-F4FB-13FA-CD7F-16D101CA3EE9}"/>
              </a:ext>
            </a:extLst>
          </p:cNvPr>
          <p:cNvSpPr txBox="1"/>
          <p:nvPr/>
        </p:nvSpPr>
        <p:spPr>
          <a:xfrm>
            <a:off x="259910" y="210350"/>
            <a:ext cx="10657680" cy="192360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nchor="ctr">
            <a:spAutoFit/>
          </a:bodyPr>
          <a:lstStyle>
            <a:lvl1pPr algn="l">
              <a:lnSpc>
                <a:spcPct val="100000"/>
              </a:lnSpc>
              <a:defRPr sz="2400" cap="none" spc="-48">
                <a:solidFill>
                  <a:srgbClr val="4C1F5F"/>
                </a:solidFill>
                <a:latin typeface="Ridley Grotesk SemiBold Italic"/>
                <a:ea typeface="Ridley Grotesk SemiBold Italic"/>
                <a:cs typeface="Ridley Grotesk SemiBold Italic"/>
                <a:sym typeface="Ridley Grotesk SemiBold"/>
              </a:defRPr>
            </a:lvl1pPr>
          </a:lstStyle>
          <a:p>
            <a:pPr defTabSz="1828800" hangingPunct="1">
              <a:defRPr/>
            </a:pPr>
            <a:r>
              <a:rPr lang="nl-NL" sz="4400" b="1" kern="1200" cap="small" spc="0" dirty="0">
                <a:solidFill>
                  <a:srgbClr val="E63312"/>
                </a:solidFill>
              </a:rPr>
              <a:t>co-creatiecirkel:</a:t>
            </a:r>
          </a:p>
          <a:p>
            <a:pPr defTabSz="1828800" hangingPunct="1">
              <a:defRPr/>
            </a:pPr>
            <a:r>
              <a:rPr lang="nl-NL" sz="4400" kern="1200" cap="small" spc="0" dirty="0">
                <a:solidFill>
                  <a:srgbClr val="E63312"/>
                </a:solidFill>
              </a:rPr>
              <a:t>‘middel voor meerdere doelen’</a:t>
            </a:r>
          </a:p>
          <a:p>
            <a:pPr defTabSz="1828800" hangingPunct="1">
              <a:defRPr/>
            </a:pPr>
            <a:r>
              <a:rPr lang="nl-NL" sz="3200" b="1" kern="1200" spc="-96" dirty="0"/>
              <a:t>Aan welke doelen draagt de oplossing bij?</a:t>
            </a:r>
            <a:endParaRPr sz="3200" b="1" kern="1200" spc="-96" dirty="0"/>
          </a:p>
        </p:txBody>
      </p:sp>
      <p:sp>
        <p:nvSpPr>
          <p:cNvPr id="4" name="Rectangle">
            <a:extLst>
              <a:ext uri="{FF2B5EF4-FFF2-40B4-BE49-F238E27FC236}">
                <a16:creationId xmlns:a16="http://schemas.microsoft.com/office/drawing/2014/main" id="{76C73E7C-E94F-E54B-233D-7E2A2F1E6EA0}"/>
              </a:ext>
            </a:extLst>
          </p:cNvPr>
          <p:cNvSpPr/>
          <p:nvPr/>
        </p:nvSpPr>
        <p:spPr>
          <a:xfrm>
            <a:off x="11900418" y="0"/>
            <a:ext cx="12459624" cy="13716000"/>
          </a:xfrm>
          <a:prstGeom prst="rect">
            <a:avLst/>
          </a:prstGeom>
          <a:solidFill>
            <a:srgbClr val="F3F1F5"/>
          </a:solidFill>
          <a:ln w="3175">
            <a:miter lim="400000"/>
          </a:ln>
        </p:spPr>
        <p:txBody>
          <a:bodyPr lIns="38100" tIns="38100" rIns="38100" bIns="38100" anchor="ctr"/>
          <a:lstStyle/>
          <a:p>
            <a:pPr algn="ctr" defTabSz="825500" hangingPunct="1">
              <a:lnSpc>
                <a:spcPct val="100000"/>
              </a:lnSpc>
              <a:defRPr sz="3000" cap="none" spc="0">
                <a:latin typeface="Helvetica Neue Medium"/>
                <a:ea typeface="Helvetica Neue Medium"/>
                <a:cs typeface="Helvetica Neue Medium"/>
                <a:sym typeface="Helvetica Neue Medium"/>
              </a:defRPr>
            </a:pPr>
            <a:endParaRPr sz="3000" kern="1200" cap="none" spc="0" dirty="0">
              <a:solidFill>
                <a:srgbClr val="E3000B"/>
              </a:solidFill>
              <a:latin typeface="Helvetica Neue Medium"/>
              <a:sym typeface="Helvetica Neue Medium"/>
            </a:endParaRPr>
          </a:p>
        </p:txBody>
      </p:sp>
      <p:sp>
        <p:nvSpPr>
          <p:cNvPr id="5" name="zelf individuele doelen per actor invullen">
            <a:extLst>
              <a:ext uri="{FF2B5EF4-FFF2-40B4-BE49-F238E27FC236}">
                <a16:creationId xmlns:a16="http://schemas.microsoft.com/office/drawing/2014/main" id="{8BF1094E-4FC2-D776-9B09-B3CA65736336}"/>
              </a:ext>
            </a:extLst>
          </p:cNvPr>
          <p:cNvSpPr txBox="1"/>
          <p:nvPr/>
        </p:nvSpPr>
        <p:spPr>
          <a:xfrm>
            <a:off x="12480790" y="191822"/>
            <a:ext cx="11836668" cy="155427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nchor="ctr">
            <a:spAutoFit/>
          </a:bodyPr>
          <a:lstStyle>
            <a:lvl1pPr algn="l">
              <a:lnSpc>
                <a:spcPct val="100000"/>
              </a:lnSpc>
              <a:defRPr sz="3200" spc="-64">
                <a:solidFill>
                  <a:srgbClr val="E63312"/>
                </a:solidFill>
                <a:latin typeface="Ridley Grotesk SemiBold Italic"/>
                <a:ea typeface="Ridley Grotesk SemiBold Italic"/>
                <a:cs typeface="Ridley Grotesk SemiBold Italic"/>
                <a:sym typeface="Ridley Grotesk SemiBold"/>
              </a:defRPr>
            </a:lvl1pPr>
          </a:lstStyle>
          <a:p>
            <a:pPr defTabSz="1828800" hangingPunct="1">
              <a:defRPr/>
            </a:pPr>
            <a:r>
              <a:rPr lang="nl-NL" b="1" kern="1200" cap="small" spc="0" dirty="0"/>
              <a:t>collectieve maatregel: </a:t>
            </a:r>
            <a:br>
              <a:rPr lang="nl-NL" b="1" kern="1200" cap="small" spc="0" dirty="0"/>
            </a:br>
            <a:r>
              <a:rPr lang="nl-NL" b="1" kern="1200" cap="small" spc="0" dirty="0"/>
              <a:t>Lokaal Integraal Energienetwerk/ Energie Hub </a:t>
            </a:r>
            <a:br>
              <a:rPr lang="nl-NL" b="1" kern="1200" cap="small" spc="0" dirty="0"/>
            </a:br>
            <a:endParaRPr lang="nl-NL" b="1" kern="1200" cap="small" spc="0" dirty="0"/>
          </a:p>
        </p:txBody>
      </p:sp>
      <p:sp>
        <p:nvSpPr>
          <p:cNvPr id="6" name="Rechthoek 5">
            <a:extLst>
              <a:ext uri="{FF2B5EF4-FFF2-40B4-BE49-F238E27FC236}">
                <a16:creationId xmlns:a16="http://schemas.microsoft.com/office/drawing/2014/main" id="{17391A18-527A-BC6E-8DF6-88B0AF1C2A67}"/>
              </a:ext>
            </a:extLst>
          </p:cNvPr>
          <p:cNvSpPr/>
          <p:nvPr/>
        </p:nvSpPr>
        <p:spPr>
          <a:xfrm>
            <a:off x="12480791" y="1241377"/>
            <a:ext cx="11643298" cy="12232886"/>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defTabSz="1828800" hangingPunct="1">
              <a:lnSpc>
                <a:spcPct val="100000"/>
              </a:lnSpc>
              <a:defRPr/>
            </a:pPr>
            <a:r>
              <a:rPr lang="nl-NL" sz="2800" b="1" kern="1200" cap="none" spc="0" dirty="0">
                <a:solidFill>
                  <a:srgbClr val="4C1F5F"/>
                </a:solidFill>
                <a:latin typeface="Ridley Grotesk SemiBold Italic"/>
              </a:rPr>
              <a:t>Schets/beeld van de maatregel</a:t>
            </a:r>
          </a:p>
          <a:p>
            <a:pPr algn="l" defTabSz="1828800" hangingPunct="1">
              <a:lnSpc>
                <a:spcPct val="100000"/>
              </a:lnSpc>
              <a:defRPr/>
            </a:pPr>
            <a:r>
              <a:rPr lang="nl-NL" sz="2400" kern="1200" cap="none" spc="0" dirty="0">
                <a:solidFill>
                  <a:srgbClr val="4C1F5F"/>
                </a:solidFill>
                <a:latin typeface="Ridley Grotesk SemiBold Italic"/>
              </a:rPr>
              <a:t>Realiseren van samenhangende energieoplossingen voor besparen, opwekken, delen, opslaan en balanceren van elektriciteit, gas/ waterstof en thermische energie op het bedrijventerrein. Dit is ook een oplossing voor netcongestie.</a:t>
            </a:r>
          </a:p>
          <a:p>
            <a:pPr algn="l" defTabSz="1828800" hangingPunct="1">
              <a:lnSpc>
                <a:spcPct val="100000"/>
              </a:lnSpc>
              <a:defRPr/>
            </a:pPr>
            <a:endParaRPr lang="nl-NL" sz="2400" kern="1200" cap="none" spc="0" dirty="0">
              <a:solidFill>
                <a:srgbClr val="4C1F5F"/>
              </a:solidFill>
              <a:latin typeface="Ridley Grotesk SemiBold Italic"/>
            </a:endParaRPr>
          </a:p>
          <a:p>
            <a:pPr algn="l" defTabSz="1828800" hangingPunct="1">
              <a:lnSpc>
                <a:spcPct val="100000"/>
              </a:lnSpc>
              <a:defRPr/>
            </a:pPr>
            <a:endParaRPr lang="nl-NL" sz="2400" kern="1200" cap="none" spc="0" dirty="0">
              <a:solidFill>
                <a:srgbClr val="4C1F5F"/>
              </a:solidFill>
              <a:latin typeface="Corbel" panose="020B0503020204020204" pitchFamily="34" charset="0"/>
            </a:endParaRPr>
          </a:p>
          <a:p>
            <a:pPr algn="l" defTabSz="1828800" hangingPunct="1">
              <a:lnSpc>
                <a:spcPct val="100000"/>
              </a:lnSpc>
              <a:defRPr/>
            </a:pPr>
            <a:endParaRPr lang="nl-NL" sz="2400" kern="1200" cap="none" spc="0" dirty="0">
              <a:solidFill>
                <a:srgbClr val="4C1F5F"/>
              </a:solidFill>
              <a:latin typeface="Corbel" panose="020B0503020204020204" pitchFamily="34" charset="0"/>
            </a:endParaRPr>
          </a:p>
          <a:p>
            <a:pPr algn="l" defTabSz="1828800" hangingPunct="1">
              <a:lnSpc>
                <a:spcPct val="100000"/>
              </a:lnSpc>
              <a:defRPr/>
            </a:pPr>
            <a:endParaRPr lang="nl-NL" sz="2400" kern="1200" cap="none" spc="0" dirty="0">
              <a:solidFill>
                <a:srgbClr val="4C1F5F"/>
              </a:solidFill>
              <a:latin typeface="Corbel" panose="020B0503020204020204" pitchFamily="34" charset="0"/>
            </a:endParaRPr>
          </a:p>
          <a:p>
            <a:pPr algn="l" defTabSz="1828800" hangingPunct="1">
              <a:lnSpc>
                <a:spcPct val="100000"/>
              </a:lnSpc>
              <a:defRPr/>
            </a:pPr>
            <a:endParaRPr lang="nl-NL" sz="2400" kern="1200" cap="none" spc="0" dirty="0">
              <a:solidFill>
                <a:srgbClr val="4C1F5F"/>
              </a:solidFill>
              <a:latin typeface="Corbel" panose="020B0503020204020204" pitchFamily="34" charset="0"/>
            </a:endParaRPr>
          </a:p>
          <a:p>
            <a:pPr algn="l" defTabSz="1828800" hangingPunct="1">
              <a:lnSpc>
                <a:spcPct val="100000"/>
              </a:lnSpc>
              <a:defRPr/>
            </a:pPr>
            <a:endParaRPr lang="nl-NL" sz="2400" kern="1200" cap="none" spc="0" dirty="0">
              <a:solidFill>
                <a:srgbClr val="4C1F5F"/>
              </a:solidFill>
              <a:latin typeface="Corbel" panose="020B0503020204020204" pitchFamily="34" charset="0"/>
            </a:endParaRPr>
          </a:p>
          <a:p>
            <a:pPr algn="l" defTabSz="1828800" hangingPunct="1">
              <a:lnSpc>
                <a:spcPct val="100000"/>
              </a:lnSpc>
              <a:defRPr/>
            </a:pPr>
            <a:endParaRPr lang="nl-NL" sz="2400" kern="1200" cap="none" spc="0" dirty="0">
              <a:solidFill>
                <a:srgbClr val="4C1F5F"/>
              </a:solidFill>
              <a:latin typeface="Corbel" panose="020B0503020204020204" pitchFamily="34" charset="0"/>
            </a:endParaRPr>
          </a:p>
          <a:p>
            <a:pPr algn="l" defTabSz="1828800" hangingPunct="1">
              <a:lnSpc>
                <a:spcPct val="100000"/>
              </a:lnSpc>
              <a:defRPr/>
            </a:pPr>
            <a:endParaRPr lang="nl-NL" sz="2400" kern="1200" cap="none" spc="0" dirty="0">
              <a:solidFill>
                <a:srgbClr val="4C1F5F"/>
              </a:solidFill>
              <a:latin typeface="Corbel" panose="020B0503020204020204" pitchFamily="34" charset="0"/>
            </a:endParaRPr>
          </a:p>
          <a:p>
            <a:pPr algn="l" defTabSz="1828800" hangingPunct="1">
              <a:lnSpc>
                <a:spcPct val="100000"/>
              </a:lnSpc>
              <a:defRPr/>
            </a:pPr>
            <a:endParaRPr lang="nl-NL" sz="2400" kern="1200" cap="none" spc="0" dirty="0">
              <a:solidFill>
                <a:srgbClr val="4C1F5F"/>
              </a:solidFill>
              <a:latin typeface="Corbel" panose="020B0503020204020204" pitchFamily="34" charset="0"/>
            </a:endParaRPr>
          </a:p>
          <a:p>
            <a:pPr algn="l" defTabSz="1828800" hangingPunct="1">
              <a:lnSpc>
                <a:spcPct val="100000"/>
              </a:lnSpc>
              <a:defRPr/>
            </a:pPr>
            <a:endParaRPr lang="nl-NL" sz="2400" kern="1200" cap="none" spc="0" dirty="0">
              <a:solidFill>
                <a:srgbClr val="4C1F5F"/>
              </a:solidFill>
              <a:latin typeface="Corbel" panose="020B0503020204020204" pitchFamily="34" charset="0"/>
            </a:endParaRPr>
          </a:p>
          <a:p>
            <a:pPr algn="l" defTabSz="1828800" hangingPunct="1">
              <a:lnSpc>
                <a:spcPct val="100000"/>
              </a:lnSpc>
              <a:defRPr/>
            </a:pPr>
            <a:endParaRPr lang="nl-NL" sz="2400" kern="1200" cap="none" spc="0" dirty="0">
              <a:solidFill>
                <a:srgbClr val="4C1F5F"/>
              </a:solidFill>
              <a:latin typeface="Corbel" panose="020B0503020204020204" pitchFamily="34" charset="0"/>
            </a:endParaRPr>
          </a:p>
          <a:p>
            <a:pPr algn="l" defTabSz="1828800" hangingPunct="1">
              <a:lnSpc>
                <a:spcPct val="100000"/>
              </a:lnSpc>
              <a:defRPr/>
            </a:pPr>
            <a:endParaRPr lang="nl-NL" sz="2400" kern="1200" cap="none" spc="0" dirty="0">
              <a:solidFill>
                <a:srgbClr val="4C1F5F"/>
              </a:solidFill>
              <a:latin typeface="Corbel" panose="020B0503020204020204" pitchFamily="34" charset="0"/>
            </a:endParaRPr>
          </a:p>
          <a:p>
            <a:pPr algn="l" defTabSz="1828800" hangingPunct="1">
              <a:lnSpc>
                <a:spcPct val="100000"/>
              </a:lnSpc>
              <a:defRPr/>
            </a:pPr>
            <a:endParaRPr lang="nl-NL" sz="2400" kern="1200" cap="none" spc="0" dirty="0">
              <a:solidFill>
                <a:srgbClr val="4C1F5F"/>
              </a:solidFill>
              <a:latin typeface="Corbel" panose="020B0503020204020204" pitchFamily="34" charset="0"/>
            </a:endParaRPr>
          </a:p>
          <a:p>
            <a:pPr algn="l" defTabSz="1828800" hangingPunct="1">
              <a:lnSpc>
                <a:spcPct val="100000"/>
              </a:lnSpc>
              <a:defRPr/>
            </a:pPr>
            <a:endParaRPr lang="nl-NL" sz="2400" kern="1200" cap="none" spc="0" dirty="0">
              <a:solidFill>
                <a:srgbClr val="4C1F5F"/>
              </a:solidFill>
              <a:latin typeface="Corbel" panose="020B0503020204020204" pitchFamily="34" charset="0"/>
            </a:endParaRPr>
          </a:p>
          <a:p>
            <a:pPr algn="l" defTabSz="1828800" hangingPunct="1">
              <a:lnSpc>
                <a:spcPct val="100000"/>
              </a:lnSpc>
              <a:defRPr/>
            </a:pPr>
            <a:endParaRPr lang="nl-NL" sz="2800" b="1" kern="1200" cap="none" spc="0" dirty="0">
              <a:solidFill>
                <a:srgbClr val="4C1F5F"/>
              </a:solidFill>
              <a:latin typeface="Corbel" panose="020B0503020204020204" pitchFamily="34" charset="0"/>
            </a:endParaRPr>
          </a:p>
          <a:p>
            <a:pPr algn="l" defTabSz="1828800" hangingPunct="1">
              <a:lnSpc>
                <a:spcPct val="100000"/>
              </a:lnSpc>
              <a:defRPr/>
            </a:pPr>
            <a:endParaRPr lang="nl-NL" sz="2800" b="1" kern="1200" cap="none" spc="0" dirty="0">
              <a:solidFill>
                <a:srgbClr val="4C1F5F"/>
              </a:solidFill>
              <a:latin typeface="Corbel" panose="020B0503020204020204" pitchFamily="34" charset="0"/>
            </a:endParaRPr>
          </a:p>
          <a:p>
            <a:pPr algn="l" defTabSz="1828800" hangingPunct="1">
              <a:lnSpc>
                <a:spcPct val="100000"/>
              </a:lnSpc>
              <a:defRPr/>
            </a:pPr>
            <a:endParaRPr lang="nl-NL" sz="2800" b="1" kern="1200" cap="none" spc="0" dirty="0">
              <a:solidFill>
                <a:srgbClr val="4C1F5F"/>
              </a:solidFill>
              <a:latin typeface="Corbel" panose="020B0503020204020204" pitchFamily="34" charset="0"/>
            </a:endParaRPr>
          </a:p>
          <a:p>
            <a:pPr algn="l" defTabSz="1828800" hangingPunct="1">
              <a:lnSpc>
                <a:spcPct val="100000"/>
              </a:lnSpc>
              <a:defRPr/>
            </a:pPr>
            <a:r>
              <a:rPr lang="nl-NL" sz="2800" b="1" kern="1200" cap="none" spc="0" dirty="0">
                <a:solidFill>
                  <a:srgbClr val="4C1F5F"/>
                </a:solidFill>
                <a:latin typeface="Ridley Grotesk SemiBold Italic"/>
              </a:rPr>
              <a:t>Belangrijke mijlpalen</a:t>
            </a:r>
          </a:p>
          <a:p>
            <a:pPr marL="342900" indent="-342900" algn="l" defTabSz="1828800" hangingPunct="1">
              <a:lnSpc>
                <a:spcPct val="100000"/>
              </a:lnSpc>
              <a:buFont typeface="Arial" panose="020B0604020202020204" pitchFamily="34" charset="0"/>
              <a:buChar char="•"/>
              <a:defRPr/>
            </a:pPr>
            <a:r>
              <a:rPr lang="nl-NL" sz="2400" kern="1200" cap="none" spc="0" dirty="0">
                <a:solidFill>
                  <a:srgbClr val="4C1F5F"/>
                </a:solidFill>
                <a:latin typeface="Ridley Grotesk SemiBold Italic"/>
              </a:rPr>
              <a:t>Inrichting gebiedsgerichte aanpak</a:t>
            </a:r>
          </a:p>
          <a:p>
            <a:pPr marL="342900" indent="-342900" algn="l" defTabSz="1828800" hangingPunct="1">
              <a:lnSpc>
                <a:spcPct val="100000"/>
              </a:lnSpc>
              <a:buFont typeface="Arial" panose="020B0604020202020204" pitchFamily="34" charset="0"/>
              <a:buChar char="•"/>
              <a:defRPr/>
            </a:pPr>
            <a:r>
              <a:rPr lang="nl-NL" sz="2400" kern="1200" cap="none" spc="0" dirty="0">
                <a:solidFill>
                  <a:srgbClr val="4C1F5F"/>
                </a:solidFill>
                <a:latin typeface="Ridley Grotesk SemiBold Italic"/>
              </a:rPr>
              <a:t>Haalbaarheidstudie en business case</a:t>
            </a:r>
          </a:p>
          <a:p>
            <a:pPr marL="342900" indent="-342900" algn="l" defTabSz="1828800" hangingPunct="1">
              <a:lnSpc>
                <a:spcPct val="100000"/>
              </a:lnSpc>
              <a:buFont typeface="Arial" panose="020B0604020202020204" pitchFamily="34" charset="0"/>
              <a:buChar char="•"/>
              <a:defRPr/>
            </a:pPr>
            <a:r>
              <a:rPr lang="nl-NL" sz="2400" kern="1200" cap="none" spc="0" dirty="0">
                <a:solidFill>
                  <a:srgbClr val="4C1F5F"/>
                </a:solidFill>
                <a:latin typeface="Ridley Grotesk SemiBold Italic"/>
              </a:rPr>
              <a:t>Realisatie van oplossingen die nu al mogelijk zijn binnen de bestaande infrastructuur, in het bijzonder: zonnepanelen op daken, plaatsen van warmtepompen bij gebouwen, batterijen et cetera. </a:t>
            </a:r>
          </a:p>
          <a:p>
            <a:pPr marL="342900" indent="-342900" algn="l" defTabSz="1828800" hangingPunct="1">
              <a:lnSpc>
                <a:spcPct val="100000"/>
              </a:lnSpc>
              <a:buFont typeface="Arial" panose="020B0604020202020204" pitchFamily="34" charset="0"/>
              <a:buChar char="•"/>
              <a:defRPr/>
            </a:pPr>
            <a:r>
              <a:rPr lang="nl-NL" sz="2400" kern="1200" cap="none" spc="0" dirty="0">
                <a:solidFill>
                  <a:srgbClr val="4C1F5F"/>
                </a:solidFill>
                <a:latin typeface="Ridley Grotesk SemiBold Italic"/>
              </a:rPr>
              <a:t>Collectief ontzorgingsarrangement voor deelnemende bedrijven, bijvoorbeeld aanpak verduurzamen gebouwen, zon op (groen) dak, aansluiten op Backbone Gasunie voor groene waterstof.</a:t>
            </a:r>
          </a:p>
          <a:p>
            <a:pPr marL="342900" indent="-342900" algn="l" defTabSz="1828800" hangingPunct="1">
              <a:lnSpc>
                <a:spcPct val="100000"/>
              </a:lnSpc>
              <a:buFont typeface="Arial" panose="020B0604020202020204" pitchFamily="34" charset="0"/>
              <a:buChar char="•"/>
              <a:defRPr/>
            </a:pPr>
            <a:r>
              <a:rPr lang="nl-NL" sz="2400" kern="1200" cap="none" spc="0" dirty="0">
                <a:solidFill>
                  <a:srgbClr val="4C1F5F"/>
                </a:solidFill>
                <a:latin typeface="Ridley Grotesk SemiBold Italic"/>
              </a:rPr>
              <a:t>Verlening van benodigde vergunningen</a:t>
            </a:r>
          </a:p>
          <a:p>
            <a:pPr marL="342900" indent="-342900" algn="l" defTabSz="1828800" hangingPunct="1">
              <a:lnSpc>
                <a:spcPct val="100000"/>
              </a:lnSpc>
              <a:buFont typeface="Arial" panose="020B0604020202020204" pitchFamily="34" charset="0"/>
              <a:buChar char="•"/>
              <a:defRPr/>
            </a:pPr>
            <a:r>
              <a:rPr lang="nl-NL" sz="2400" kern="1200" cap="none" spc="0" dirty="0">
                <a:solidFill>
                  <a:srgbClr val="4C1F5F"/>
                </a:solidFill>
                <a:latin typeface="Ridley Grotesk SemiBold Italic"/>
              </a:rPr>
              <a:t>Inrichting samenwerking en governancevorm voor beheer en exploitatie</a:t>
            </a:r>
          </a:p>
          <a:p>
            <a:pPr marL="342900" indent="-342900" algn="l" defTabSz="1828800" hangingPunct="1">
              <a:lnSpc>
                <a:spcPct val="100000"/>
              </a:lnSpc>
              <a:buFont typeface="Arial" panose="020B0604020202020204" pitchFamily="34" charset="0"/>
              <a:buChar char="•"/>
              <a:defRPr/>
            </a:pPr>
            <a:endParaRPr lang="nl-NL" sz="3600" kern="1200" cap="none" spc="0" dirty="0">
              <a:solidFill>
                <a:srgbClr val="4C1F5F"/>
              </a:solidFill>
              <a:latin typeface="Corbel" panose="020B0503020204020204" pitchFamily="34" charset="0"/>
            </a:endParaRPr>
          </a:p>
        </p:txBody>
      </p:sp>
      <p:pic>
        <p:nvPicPr>
          <p:cNvPr id="7" name="Afbeelding 6">
            <a:extLst>
              <a:ext uri="{FF2B5EF4-FFF2-40B4-BE49-F238E27FC236}">
                <a16:creationId xmlns:a16="http://schemas.microsoft.com/office/drawing/2014/main" id="{89DE5C83-B379-E8DD-90E7-1827A491F05B}"/>
              </a:ext>
            </a:extLst>
          </p:cNvPr>
          <p:cNvPicPr>
            <a:picLocks noChangeAspect="1"/>
          </p:cNvPicPr>
          <p:nvPr/>
        </p:nvPicPr>
        <p:blipFill>
          <a:blip r:embed="rId2"/>
          <a:stretch>
            <a:fillRect/>
          </a:stretch>
        </p:blipFill>
        <p:spPr>
          <a:xfrm>
            <a:off x="12912081" y="2969568"/>
            <a:ext cx="10487210" cy="5904656"/>
          </a:xfrm>
          <a:prstGeom prst="rect">
            <a:avLst/>
          </a:prstGeom>
        </p:spPr>
      </p:pic>
      <p:pic>
        <p:nvPicPr>
          <p:cNvPr id="9" name="Afbeelding 8">
            <a:extLst>
              <a:ext uri="{FF2B5EF4-FFF2-40B4-BE49-F238E27FC236}">
                <a16:creationId xmlns:a16="http://schemas.microsoft.com/office/drawing/2014/main" id="{BD449290-73AC-9CA4-F01E-375A15DD8041}"/>
              </a:ext>
            </a:extLst>
          </p:cNvPr>
          <p:cNvPicPr>
            <a:picLocks noChangeAspect="1"/>
          </p:cNvPicPr>
          <p:nvPr/>
        </p:nvPicPr>
        <p:blipFill>
          <a:blip r:embed="rId3"/>
          <a:stretch>
            <a:fillRect/>
          </a:stretch>
        </p:blipFill>
        <p:spPr>
          <a:xfrm>
            <a:off x="670721" y="2681537"/>
            <a:ext cx="10315326" cy="10315326"/>
          </a:xfrm>
          <a:prstGeom prst="rect">
            <a:avLst/>
          </a:prstGeom>
        </p:spPr>
      </p:pic>
    </p:spTree>
    <p:extLst>
      <p:ext uri="{BB962C8B-B14F-4D97-AF65-F5344CB8AC3E}">
        <p14:creationId xmlns:p14="http://schemas.microsoft.com/office/powerpoint/2010/main" val="3819991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elf individuele doelen per actor invullen">
            <a:extLst>
              <a:ext uri="{FF2B5EF4-FFF2-40B4-BE49-F238E27FC236}">
                <a16:creationId xmlns:a16="http://schemas.microsoft.com/office/drawing/2014/main" id="{4F999EB1-F4FB-13FA-CD7F-16D101CA3EE9}"/>
              </a:ext>
            </a:extLst>
          </p:cNvPr>
          <p:cNvSpPr txBox="1"/>
          <p:nvPr/>
        </p:nvSpPr>
        <p:spPr>
          <a:xfrm>
            <a:off x="259910" y="210350"/>
            <a:ext cx="10657680" cy="192360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lvl1pPr algn="l">
              <a:lnSpc>
                <a:spcPct val="100000"/>
              </a:lnSpc>
              <a:defRPr sz="2400" cap="none" spc="-48">
                <a:solidFill>
                  <a:srgbClr val="4C1F5F"/>
                </a:solidFill>
                <a:latin typeface="Ridley Grotesk SemiBold Italic"/>
                <a:ea typeface="Ridley Grotesk SemiBold Italic"/>
                <a:cs typeface="Ridley Grotesk SemiBold Italic"/>
                <a:sym typeface="Ridley Grotesk SemiBold"/>
              </a:defRPr>
            </a:lvl1pPr>
          </a:lstStyle>
          <a:p>
            <a:pPr defTabSz="1828800" hangingPunct="1">
              <a:defRPr/>
            </a:pPr>
            <a:r>
              <a:rPr lang="nl-NL" sz="4400" b="1" kern="1200" cap="small" spc="0" dirty="0">
                <a:solidFill>
                  <a:srgbClr val="E63312"/>
                </a:solidFill>
              </a:rPr>
              <a:t>co-creatiecirkel:</a:t>
            </a:r>
          </a:p>
          <a:p>
            <a:pPr defTabSz="1828800" hangingPunct="1">
              <a:defRPr/>
            </a:pPr>
            <a:r>
              <a:rPr lang="nl-NL" sz="4400" kern="1200" cap="small" spc="0" dirty="0">
                <a:solidFill>
                  <a:srgbClr val="E63312"/>
                </a:solidFill>
              </a:rPr>
              <a:t>‘middel voor meerdere doelen’</a:t>
            </a:r>
          </a:p>
          <a:p>
            <a:pPr defTabSz="1828800" hangingPunct="1">
              <a:defRPr/>
            </a:pPr>
            <a:r>
              <a:rPr lang="nl-NL" sz="3200" b="1" kern="1200" spc="-96" dirty="0"/>
              <a:t>Aan welke doelen draagt een middel bij?</a:t>
            </a:r>
            <a:endParaRPr sz="3200" b="1" kern="1200" spc="-96" dirty="0"/>
          </a:p>
        </p:txBody>
      </p:sp>
      <p:sp>
        <p:nvSpPr>
          <p:cNvPr id="4" name="Rectangle">
            <a:extLst>
              <a:ext uri="{FF2B5EF4-FFF2-40B4-BE49-F238E27FC236}">
                <a16:creationId xmlns:a16="http://schemas.microsoft.com/office/drawing/2014/main" id="{76C73E7C-E94F-E54B-233D-7E2A2F1E6EA0}"/>
              </a:ext>
            </a:extLst>
          </p:cNvPr>
          <p:cNvSpPr/>
          <p:nvPr/>
        </p:nvSpPr>
        <p:spPr>
          <a:xfrm>
            <a:off x="11900418" y="0"/>
            <a:ext cx="12459624" cy="13716000"/>
          </a:xfrm>
          <a:prstGeom prst="rect">
            <a:avLst/>
          </a:prstGeom>
          <a:solidFill>
            <a:srgbClr val="F3F1F5"/>
          </a:solidFill>
          <a:ln w="3175">
            <a:miter lim="400000"/>
          </a:ln>
        </p:spPr>
        <p:txBody>
          <a:bodyPr lIns="38100" tIns="38100" rIns="38100" bIns="38100" anchor="ctr"/>
          <a:lstStyle/>
          <a:p>
            <a:pPr algn="ctr" defTabSz="825500" hangingPunct="1">
              <a:lnSpc>
                <a:spcPct val="100000"/>
              </a:lnSpc>
              <a:defRPr sz="3000" cap="none" spc="0">
                <a:latin typeface="Helvetica Neue Medium"/>
                <a:ea typeface="Helvetica Neue Medium"/>
                <a:cs typeface="Helvetica Neue Medium"/>
                <a:sym typeface="Helvetica Neue Medium"/>
              </a:defRPr>
            </a:pPr>
            <a:endParaRPr sz="3000" kern="1200" cap="none" spc="0" dirty="0">
              <a:solidFill>
                <a:srgbClr val="E3000B"/>
              </a:solidFill>
              <a:latin typeface="Helvetica Neue Medium"/>
              <a:sym typeface="Helvetica Neue Medium"/>
            </a:endParaRPr>
          </a:p>
        </p:txBody>
      </p:sp>
      <p:sp>
        <p:nvSpPr>
          <p:cNvPr id="5" name="zelf individuele doelen per actor invullen">
            <a:extLst>
              <a:ext uri="{FF2B5EF4-FFF2-40B4-BE49-F238E27FC236}">
                <a16:creationId xmlns:a16="http://schemas.microsoft.com/office/drawing/2014/main" id="{8BF1094E-4FC2-D776-9B09-B3CA65736336}"/>
              </a:ext>
            </a:extLst>
          </p:cNvPr>
          <p:cNvSpPr txBox="1"/>
          <p:nvPr/>
        </p:nvSpPr>
        <p:spPr>
          <a:xfrm>
            <a:off x="12503645" y="241738"/>
            <a:ext cx="10892382" cy="56938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lvl1pPr algn="l">
              <a:lnSpc>
                <a:spcPct val="100000"/>
              </a:lnSpc>
              <a:defRPr sz="3200" spc="-64">
                <a:solidFill>
                  <a:srgbClr val="E63312"/>
                </a:solidFill>
                <a:latin typeface="Ridley Grotesk SemiBold Italic"/>
                <a:ea typeface="Ridley Grotesk SemiBold Italic"/>
                <a:cs typeface="Ridley Grotesk SemiBold Italic"/>
                <a:sym typeface="Ridley Grotesk SemiBold"/>
              </a:defRPr>
            </a:lvl1pPr>
          </a:lstStyle>
          <a:p>
            <a:pPr defTabSz="1828800" hangingPunct="1">
              <a:defRPr/>
            </a:pPr>
            <a:r>
              <a:rPr lang="nl-NL" b="1" kern="1200" cap="small" spc="0" dirty="0"/>
              <a:t>collectieve maatregel Ruimte maken – Ruimte benutten</a:t>
            </a:r>
          </a:p>
        </p:txBody>
      </p:sp>
      <p:sp>
        <p:nvSpPr>
          <p:cNvPr id="6" name="Rechthoek 5">
            <a:extLst>
              <a:ext uri="{FF2B5EF4-FFF2-40B4-BE49-F238E27FC236}">
                <a16:creationId xmlns:a16="http://schemas.microsoft.com/office/drawing/2014/main" id="{17391A18-527A-BC6E-8DF6-88B0AF1C2A67}"/>
              </a:ext>
            </a:extLst>
          </p:cNvPr>
          <p:cNvSpPr/>
          <p:nvPr/>
        </p:nvSpPr>
        <p:spPr>
          <a:xfrm>
            <a:off x="12480791" y="1052861"/>
            <a:ext cx="11643298" cy="12421402"/>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defTabSz="1828800" hangingPunct="1">
              <a:lnSpc>
                <a:spcPct val="100000"/>
              </a:lnSpc>
              <a:defRPr/>
            </a:pPr>
            <a:r>
              <a:rPr lang="nl-NL" sz="2800" b="1" kern="1200" cap="none" spc="0" dirty="0">
                <a:solidFill>
                  <a:srgbClr val="4C1F5F"/>
                </a:solidFill>
                <a:latin typeface="Ridley Grotesk SemiBold Italic"/>
              </a:rPr>
              <a:t>Schets/beeld van de maatregel</a:t>
            </a:r>
          </a:p>
          <a:p>
            <a:pPr algn="l" defTabSz="1828800" hangingPunct="1">
              <a:lnSpc>
                <a:spcPct val="100000"/>
              </a:lnSpc>
              <a:defRPr/>
            </a:pPr>
            <a:r>
              <a:rPr lang="nl-NL" sz="2400" kern="1200" cap="none" spc="0" dirty="0">
                <a:solidFill>
                  <a:srgbClr val="4C1F5F"/>
                </a:solidFill>
                <a:latin typeface="Ridley Grotesk SemiBold Italic"/>
              </a:rPr>
              <a:t>Het bedrijventerreinen is overwegend versteend en verhard. Er is weinig groen en beperkte mogelijkheid voor wandelen en fietsen. De uitstraling is hierdoor weinig aantrekkelijk. Door heviger buien neemt wateroverlast toe. Door de grote mate aan verharding zijn bedrijventerreinen vaak een ‘hitte eiland’. Dit vraagt om actie:</a:t>
            </a:r>
          </a:p>
          <a:p>
            <a:pPr marL="342900" indent="-342900" algn="l" defTabSz="1828800" hangingPunct="1">
              <a:lnSpc>
                <a:spcPct val="100000"/>
              </a:lnSpc>
              <a:buFont typeface="Arial" panose="020B0604020202020204" pitchFamily="34" charset="0"/>
              <a:buChar char="•"/>
              <a:defRPr/>
            </a:pPr>
            <a:r>
              <a:rPr lang="nl-NL" sz="2400" kern="1200" cap="none" spc="0" dirty="0">
                <a:solidFill>
                  <a:srgbClr val="4C1F5F"/>
                </a:solidFill>
                <a:latin typeface="Ridley Grotesk SemiBold Italic"/>
              </a:rPr>
              <a:t>Ruimte benutten voor groen en water.</a:t>
            </a:r>
          </a:p>
          <a:p>
            <a:pPr marL="342900" indent="-342900" algn="l" defTabSz="1828800" hangingPunct="1">
              <a:lnSpc>
                <a:spcPct val="100000"/>
              </a:lnSpc>
              <a:buFont typeface="Arial" panose="020B0604020202020204" pitchFamily="34" charset="0"/>
              <a:buChar char="•"/>
              <a:defRPr/>
            </a:pPr>
            <a:r>
              <a:rPr lang="nl-NL" sz="2400" kern="1200" cap="none" spc="0" dirty="0">
                <a:solidFill>
                  <a:srgbClr val="4C1F5F"/>
                </a:solidFill>
                <a:latin typeface="Ridley Grotesk SemiBold Italic"/>
              </a:rPr>
              <a:t>Ruimte maken, zoals innovatief collectief parkeren in combinatie met mobiliteit en het verwijderen van parkeerplaatsen op het maaiveld.</a:t>
            </a:r>
          </a:p>
          <a:p>
            <a:pPr algn="l" defTabSz="1828800" hangingPunct="1">
              <a:lnSpc>
                <a:spcPct val="100000"/>
              </a:lnSpc>
              <a:defRPr/>
            </a:pPr>
            <a:endParaRPr lang="nl-NL" sz="2400" kern="1200" cap="none" spc="0" dirty="0">
              <a:solidFill>
                <a:srgbClr val="4C1F5F"/>
              </a:solidFill>
              <a:latin typeface="Ridley Grotesk SemiBold Italic"/>
            </a:endParaRPr>
          </a:p>
          <a:p>
            <a:pPr algn="l" defTabSz="1828800" hangingPunct="1">
              <a:lnSpc>
                <a:spcPct val="100000"/>
              </a:lnSpc>
              <a:defRPr/>
            </a:pPr>
            <a:endParaRPr lang="nl-NL" sz="2400" kern="1200" cap="none" spc="0" dirty="0">
              <a:solidFill>
                <a:srgbClr val="4C1F5F"/>
              </a:solidFill>
              <a:latin typeface="Ridley Grotesk SemiBold Italic"/>
            </a:endParaRPr>
          </a:p>
          <a:p>
            <a:pPr algn="l" defTabSz="1828800" hangingPunct="1">
              <a:lnSpc>
                <a:spcPct val="100000"/>
              </a:lnSpc>
              <a:defRPr/>
            </a:pPr>
            <a:endParaRPr lang="nl-NL" sz="2400" kern="1200" cap="none" spc="0" dirty="0">
              <a:solidFill>
                <a:srgbClr val="4C1F5F"/>
              </a:solidFill>
              <a:latin typeface="Ridley Grotesk SemiBold Italic"/>
            </a:endParaRPr>
          </a:p>
          <a:p>
            <a:pPr algn="l" defTabSz="1828800" hangingPunct="1">
              <a:lnSpc>
                <a:spcPct val="100000"/>
              </a:lnSpc>
              <a:defRPr/>
            </a:pPr>
            <a:endParaRPr lang="nl-NL" sz="2400" kern="1200" cap="none" spc="0" dirty="0">
              <a:solidFill>
                <a:srgbClr val="4C1F5F"/>
              </a:solidFill>
              <a:latin typeface="Ridley Grotesk SemiBold Italic"/>
            </a:endParaRPr>
          </a:p>
          <a:p>
            <a:pPr algn="l" defTabSz="1828800" hangingPunct="1">
              <a:lnSpc>
                <a:spcPct val="100000"/>
              </a:lnSpc>
              <a:defRPr/>
            </a:pPr>
            <a:endParaRPr lang="nl-NL" sz="2400" kern="1200" cap="none" spc="0" dirty="0">
              <a:solidFill>
                <a:srgbClr val="4C1F5F"/>
              </a:solidFill>
              <a:latin typeface="Ridley Grotesk SemiBold Italic"/>
            </a:endParaRPr>
          </a:p>
          <a:p>
            <a:pPr algn="l" defTabSz="1828800" hangingPunct="1">
              <a:lnSpc>
                <a:spcPct val="100000"/>
              </a:lnSpc>
              <a:defRPr/>
            </a:pPr>
            <a:endParaRPr lang="nl-NL" sz="2400" kern="1200" cap="none" spc="0" dirty="0">
              <a:solidFill>
                <a:srgbClr val="4C1F5F"/>
              </a:solidFill>
              <a:latin typeface="Ridley Grotesk SemiBold Italic"/>
            </a:endParaRPr>
          </a:p>
          <a:p>
            <a:pPr algn="l" defTabSz="1828800" hangingPunct="1">
              <a:lnSpc>
                <a:spcPct val="100000"/>
              </a:lnSpc>
              <a:defRPr/>
            </a:pPr>
            <a:endParaRPr lang="nl-NL" sz="2400" kern="1200" cap="none" spc="0" dirty="0">
              <a:solidFill>
                <a:srgbClr val="4C1F5F"/>
              </a:solidFill>
              <a:latin typeface="Ridley Grotesk SemiBold Italic"/>
            </a:endParaRPr>
          </a:p>
          <a:p>
            <a:pPr algn="l" defTabSz="1828800" hangingPunct="1">
              <a:lnSpc>
                <a:spcPct val="100000"/>
              </a:lnSpc>
              <a:defRPr/>
            </a:pPr>
            <a:endParaRPr lang="nl-NL" sz="2400" kern="1200" cap="none" spc="0" dirty="0">
              <a:solidFill>
                <a:srgbClr val="4C1F5F"/>
              </a:solidFill>
              <a:latin typeface="Ridley Grotesk SemiBold Italic"/>
            </a:endParaRPr>
          </a:p>
          <a:p>
            <a:pPr algn="l" defTabSz="1828800" hangingPunct="1">
              <a:lnSpc>
                <a:spcPct val="100000"/>
              </a:lnSpc>
              <a:defRPr/>
            </a:pPr>
            <a:endParaRPr lang="nl-NL" sz="2400" kern="1200" cap="none" spc="0" dirty="0">
              <a:solidFill>
                <a:srgbClr val="4C1F5F"/>
              </a:solidFill>
              <a:latin typeface="Ridley Grotesk SemiBold Italic"/>
            </a:endParaRPr>
          </a:p>
          <a:p>
            <a:pPr algn="l" defTabSz="1828800" hangingPunct="1">
              <a:lnSpc>
                <a:spcPct val="100000"/>
              </a:lnSpc>
              <a:defRPr/>
            </a:pPr>
            <a:endParaRPr lang="nl-NL" sz="2800" b="1" kern="1200" cap="none" spc="0" dirty="0">
              <a:solidFill>
                <a:srgbClr val="4C1F5F"/>
              </a:solidFill>
              <a:latin typeface="Ridley Grotesk SemiBold Italic"/>
            </a:endParaRPr>
          </a:p>
          <a:p>
            <a:pPr algn="l" defTabSz="1828800" hangingPunct="1">
              <a:lnSpc>
                <a:spcPct val="100000"/>
              </a:lnSpc>
              <a:defRPr/>
            </a:pPr>
            <a:endParaRPr lang="nl-NL" sz="2800" b="1" kern="1200" cap="none" spc="0" dirty="0">
              <a:solidFill>
                <a:srgbClr val="4C1F5F"/>
              </a:solidFill>
              <a:latin typeface="Ridley Grotesk SemiBold Italic"/>
            </a:endParaRPr>
          </a:p>
          <a:p>
            <a:pPr algn="l" defTabSz="1828800" hangingPunct="1">
              <a:lnSpc>
                <a:spcPct val="100000"/>
              </a:lnSpc>
              <a:defRPr/>
            </a:pPr>
            <a:endParaRPr lang="nl-NL" sz="2800" b="1" kern="1200" cap="none" spc="0" dirty="0">
              <a:solidFill>
                <a:srgbClr val="4C1F5F"/>
              </a:solidFill>
              <a:latin typeface="Ridley Grotesk SemiBold Italic"/>
            </a:endParaRPr>
          </a:p>
          <a:p>
            <a:pPr algn="l" defTabSz="1828800" hangingPunct="1">
              <a:lnSpc>
                <a:spcPct val="100000"/>
              </a:lnSpc>
              <a:defRPr/>
            </a:pPr>
            <a:endParaRPr lang="nl-NL" sz="2800" b="1" kern="1200" cap="none" spc="0" dirty="0">
              <a:solidFill>
                <a:srgbClr val="4C1F5F"/>
              </a:solidFill>
              <a:latin typeface="Ridley Grotesk SemiBold Italic"/>
            </a:endParaRPr>
          </a:p>
          <a:p>
            <a:pPr algn="l" defTabSz="1828800" hangingPunct="1">
              <a:lnSpc>
                <a:spcPct val="100000"/>
              </a:lnSpc>
              <a:defRPr/>
            </a:pPr>
            <a:endParaRPr lang="nl-NL" sz="2800" b="1" kern="1200" cap="none" spc="0" dirty="0">
              <a:solidFill>
                <a:srgbClr val="4C1F5F"/>
              </a:solidFill>
              <a:latin typeface="Ridley Grotesk SemiBold Italic"/>
            </a:endParaRPr>
          </a:p>
          <a:p>
            <a:pPr algn="l" defTabSz="1828800" hangingPunct="1">
              <a:lnSpc>
                <a:spcPct val="100000"/>
              </a:lnSpc>
              <a:defRPr/>
            </a:pPr>
            <a:r>
              <a:rPr lang="nl-NL" sz="2800" b="1" kern="1200" cap="none" spc="0" dirty="0">
                <a:solidFill>
                  <a:srgbClr val="4C1F5F"/>
                </a:solidFill>
                <a:latin typeface="Ridley Grotesk SemiBold Italic"/>
              </a:rPr>
              <a:t>Belangrijke mijlpalen</a:t>
            </a:r>
          </a:p>
          <a:p>
            <a:pPr marL="342900" indent="-342900" algn="l" defTabSz="1828800" hangingPunct="1">
              <a:lnSpc>
                <a:spcPct val="100000"/>
              </a:lnSpc>
              <a:buFont typeface="Arial" panose="020B0604020202020204" pitchFamily="34" charset="0"/>
              <a:buChar char="•"/>
              <a:defRPr/>
            </a:pPr>
            <a:r>
              <a:rPr lang="nl-NL" sz="2400" kern="1200" cap="none" spc="0" dirty="0">
                <a:solidFill>
                  <a:srgbClr val="4C1F5F"/>
                </a:solidFill>
                <a:latin typeface="Ridley Grotesk SemiBold Italic"/>
              </a:rPr>
              <a:t>Gezamenlijk inrichtingskader klimaatadaptie</a:t>
            </a:r>
          </a:p>
          <a:p>
            <a:pPr marL="342900" indent="-342900" algn="l" defTabSz="1828800" hangingPunct="1">
              <a:lnSpc>
                <a:spcPct val="100000"/>
              </a:lnSpc>
              <a:buFont typeface="Arial" panose="020B0604020202020204" pitchFamily="34" charset="0"/>
              <a:buChar char="•"/>
              <a:defRPr/>
            </a:pPr>
            <a:r>
              <a:rPr lang="nl-NL" sz="2400" kern="1200" cap="none" spc="0" dirty="0">
                <a:solidFill>
                  <a:srgbClr val="4C1F5F"/>
                </a:solidFill>
                <a:latin typeface="Ridley Grotesk SemiBold Italic"/>
              </a:rPr>
              <a:t>Realiseren aaneengeschakelde groene wandelroute</a:t>
            </a:r>
          </a:p>
          <a:p>
            <a:pPr marL="342900" indent="-342900" algn="l" defTabSz="1828800" hangingPunct="1">
              <a:lnSpc>
                <a:spcPct val="100000"/>
              </a:lnSpc>
              <a:buFont typeface="Arial" panose="020B0604020202020204" pitchFamily="34" charset="0"/>
              <a:buChar char="•"/>
              <a:defRPr/>
            </a:pPr>
            <a:r>
              <a:rPr lang="nl-NL" sz="2400" kern="1200" cap="none" spc="0" dirty="0">
                <a:solidFill>
                  <a:srgbClr val="4C1F5F"/>
                </a:solidFill>
                <a:latin typeface="Ridley Grotesk SemiBold Italic"/>
              </a:rPr>
              <a:t>Realiseren groene koele pauzeplekken, plukroute, tiny forest, afkoppelen regenwater, wadis, waterdoorlatende verharding, groene daken, vergroenen parkeerplaatsen.</a:t>
            </a:r>
          </a:p>
          <a:p>
            <a:pPr marL="342900" indent="-342900" algn="l" defTabSz="1828800" hangingPunct="1">
              <a:lnSpc>
                <a:spcPct val="100000"/>
              </a:lnSpc>
              <a:buFont typeface="Arial" panose="020B0604020202020204" pitchFamily="34" charset="0"/>
              <a:buChar char="•"/>
              <a:defRPr/>
            </a:pPr>
            <a:r>
              <a:rPr lang="nl-NL" sz="2400" kern="1200" cap="none" spc="0" dirty="0">
                <a:solidFill>
                  <a:srgbClr val="4C1F5F"/>
                </a:solidFill>
                <a:latin typeface="Ridley Grotesk SemiBold Italic"/>
              </a:rPr>
              <a:t>Realiseren: collectieve van parkeerplekken of gestapeld parkeren.</a:t>
            </a:r>
          </a:p>
          <a:p>
            <a:pPr marL="342900" indent="-342900" algn="l" defTabSz="1828800" hangingPunct="1">
              <a:lnSpc>
                <a:spcPct val="100000"/>
              </a:lnSpc>
              <a:buFont typeface="Arial" panose="020B0604020202020204" pitchFamily="34" charset="0"/>
              <a:buChar char="•"/>
              <a:defRPr/>
            </a:pPr>
            <a:r>
              <a:rPr lang="nl-NL" sz="2400" kern="1200" cap="none" spc="0" dirty="0">
                <a:solidFill>
                  <a:srgbClr val="4C1F5F"/>
                </a:solidFill>
                <a:latin typeface="Ridley Grotesk SemiBold Italic"/>
              </a:rPr>
              <a:t>Toename ruimte voor groen en water op Moleneind.</a:t>
            </a:r>
          </a:p>
          <a:p>
            <a:pPr marL="342900" indent="-342900" algn="l" defTabSz="1828800" hangingPunct="1">
              <a:lnSpc>
                <a:spcPct val="100000"/>
              </a:lnSpc>
              <a:buFont typeface="Arial" panose="020B0604020202020204" pitchFamily="34" charset="0"/>
              <a:buChar char="•"/>
              <a:defRPr/>
            </a:pPr>
            <a:r>
              <a:rPr lang="nl-NL" sz="2400" kern="1200" cap="none" spc="0" dirty="0">
                <a:solidFill>
                  <a:srgbClr val="4C1F5F"/>
                </a:solidFill>
                <a:latin typeface="Ridley Grotesk SemiBold Italic"/>
              </a:rPr>
              <a:t>Biodiverse inrichting van nieuw (toegevoegd) groen.</a:t>
            </a:r>
          </a:p>
          <a:p>
            <a:pPr marL="342900" indent="-342900" algn="l" defTabSz="1828800" hangingPunct="1">
              <a:lnSpc>
                <a:spcPct val="100000"/>
              </a:lnSpc>
              <a:buFont typeface="Arial" panose="020B0604020202020204" pitchFamily="34" charset="0"/>
              <a:buChar char="•"/>
              <a:defRPr/>
            </a:pPr>
            <a:r>
              <a:rPr lang="nl-NL" sz="2400" kern="1200" cap="none" spc="0" dirty="0">
                <a:solidFill>
                  <a:srgbClr val="4C1F5F"/>
                </a:solidFill>
                <a:latin typeface="Ridley Grotesk SemiBold Italic"/>
              </a:rPr>
              <a:t>Een robuuste, groene structuur op het terrein, die aansluit bij omliggende wijken en buitengebied </a:t>
            </a:r>
          </a:p>
          <a:p>
            <a:pPr marL="342900" indent="-342900" algn="l" defTabSz="1828800" hangingPunct="1">
              <a:lnSpc>
                <a:spcPct val="100000"/>
              </a:lnSpc>
              <a:buFont typeface="Arial" panose="020B0604020202020204" pitchFamily="34" charset="0"/>
              <a:buChar char="•"/>
              <a:defRPr/>
            </a:pPr>
            <a:endParaRPr lang="nl-NL" sz="2400" kern="1200" cap="none" spc="0" dirty="0">
              <a:solidFill>
                <a:srgbClr val="000000"/>
              </a:solidFill>
              <a:latin typeface="Ridley Grotesk SemiBold Italic"/>
            </a:endParaRPr>
          </a:p>
          <a:p>
            <a:pPr marL="342900" indent="-342900" algn="l" defTabSz="1828800" hangingPunct="1">
              <a:lnSpc>
                <a:spcPct val="100000"/>
              </a:lnSpc>
              <a:buFont typeface="Arial" panose="020B0604020202020204" pitchFamily="34" charset="0"/>
              <a:buChar char="•"/>
              <a:defRPr/>
            </a:pPr>
            <a:endParaRPr lang="nl-NL" sz="3600" kern="1200" cap="none" spc="0" dirty="0">
              <a:solidFill>
                <a:srgbClr val="F18700"/>
              </a:solidFill>
              <a:latin typeface="Ridley Grotesk SemiBold Italic"/>
            </a:endParaRPr>
          </a:p>
        </p:txBody>
      </p:sp>
      <p:pic>
        <p:nvPicPr>
          <p:cNvPr id="18" name="Afbeelding 17">
            <a:extLst>
              <a:ext uri="{FF2B5EF4-FFF2-40B4-BE49-F238E27FC236}">
                <a16:creationId xmlns:a16="http://schemas.microsoft.com/office/drawing/2014/main" id="{5FABB5EB-50FD-C876-FE73-4BB4713B8301}"/>
              </a:ext>
            </a:extLst>
          </p:cNvPr>
          <p:cNvPicPr>
            <a:picLocks noChangeAspect="1"/>
          </p:cNvPicPr>
          <p:nvPr/>
        </p:nvPicPr>
        <p:blipFill>
          <a:blip r:embed="rId2"/>
          <a:stretch>
            <a:fillRect/>
          </a:stretch>
        </p:blipFill>
        <p:spPr>
          <a:xfrm>
            <a:off x="12768064" y="4409729"/>
            <a:ext cx="6629784" cy="4303762"/>
          </a:xfrm>
          <a:prstGeom prst="rect">
            <a:avLst/>
          </a:prstGeom>
        </p:spPr>
      </p:pic>
      <p:sp>
        <p:nvSpPr>
          <p:cNvPr id="19" name="Rechthoek 18">
            <a:extLst>
              <a:ext uri="{FF2B5EF4-FFF2-40B4-BE49-F238E27FC236}">
                <a16:creationId xmlns:a16="http://schemas.microsoft.com/office/drawing/2014/main" id="{207C221D-39E1-D5FC-2A97-B40CDEC7ADC8}"/>
              </a:ext>
            </a:extLst>
          </p:cNvPr>
          <p:cNvSpPr>
            <a:spLocks noChangeArrowheads="1"/>
          </p:cNvSpPr>
          <p:nvPr/>
        </p:nvSpPr>
        <p:spPr bwMode="auto">
          <a:xfrm>
            <a:off x="19529794" y="4409728"/>
            <a:ext cx="4450280" cy="4093428"/>
          </a:xfrm>
          <a:prstGeom prst="rect">
            <a:avLst/>
          </a:prstGeom>
          <a:solidFill>
            <a:srgbClr val="EEEA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1828800" eaLnBrk="1" hangingPunct="1">
              <a:lnSpc>
                <a:spcPct val="100000"/>
              </a:lnSpc>
              <a:defRPr/>
            </a:pPr>
            <a:r>
              <a:rPr lang="nl-NL" altLang="nl-NL" sz="2000" cap="none" spc="0" dirty="0">
                <a:solidFill>
                  <a:srgbClr val="5F497A"/>
                </a:solidFill>
                <a:latin typeface="Ridley Grotesk SemiBold Italic"/>
              </a:rPr>
              <a:t>Realisatie van een park langs de wegen aan het spoor met bijvoorbeeld bijen en vlindertrekkers, struweelbeplanting voor vogels en waterpartijen en een Tiny Forest. Bedrijventerrein Voorspoed wordt helemaal omgevormd tot een bedrijven</a:t>
            </a:r>
            <a:r>
              <a:rPr lang="nl-NL" altLang="nl-NL" sz="2000" u="sng" cap="none" spc="0" dirty="0">
                <a:solidFill>
                  <a:srgbClr val="5F497A"/>
                </a:solidFill>
                <a:latin typeface="Ridley Grotesk SemiBold Italic"/>
              </a:rPr>
              <a:t>park</a:t>
            </a:r>
            <a:r>
              <a:rPr lang="nl-NL" altLang="nl-NL" sz="2000" cap="none" spc="0" dirty="0">
                <a:solidFill>
                  <a:srgbClr val="5F497A"/>
                </a:solidFill>
                <a:latin typeface="Ridley Grotesk SemiBold Italic"/>
              </a:rPr>
              <a:t> waar aandacht is voor waterberging, vergroening, en de aanplant van bomen. Langs andere wegen op het park zal er aandacht zijn voor de biodiversiteit en vergroening in combinatie met mooie waterdoorlatende wandelpaden en fietsroutes.</a:t>
            </a:r>
          </a:p>
        </p:txBody>
      </p:sp>
      <p:pic>
        <p:nvPicPr>
          <p:cNvPr id="7" name="Afbeelding 6">
            <a:extLst>
              <a:ext uri="{FF2B5EF4-FFF2-40B4-BE49-F238E27FC236}">
                <a16:creationId xmlns:a16="http://schemas.microsoft.com/office/drawing/2014/main" id="{A6740B48-C714-3F82-8981-5AC04E894DF4}"/>
              </a:ext>
            </a:extLst>
          </p:cNvPr>
          <p:cNvPicPr>
            <a:picLocks noChangeAspect="1"/>
          </p:cNvPicPr>
          <p:nvPr/>
        </p:nvPicPr>
        <p:blipFill>
          <a:blip r:embed="rId3"/>
          <a:stretch>
            <a:fillRect/>
          </a:stretch>
        </p:blipFill>
        <p:spPr>
          <a:xfrm>
            <a:off x="670721" y="2681537"/>
            <a:ext cx="10315326" cy="10315326"/>
          </a:xfrm>
          <a:prstGeom prst="rect">
            <a:avLst/>
          </a:prstGeom>
        </p:spPr>
      </p:pic>
    </p:spTree>
    <p:extLst>
      <p:ext uri="{BB962C8B-B14F-4D97-AF65-F5344CB8AC3E}">
        <p14:creationId xmlns:p14="http://schemas.microsoft.com/office/powerpoint/2010/main" val="162744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conen (Klein)">
            <a:extLst>
              <a:ext uri="{FF2B5EF4-FFF2-40B4-BE49-F238E27FC236}">
                <a16:creationId xmlns:a16="http://schemas.microsoft.com/office/drawing/2014/main" id="{04AE6AA5-21D1-CD64-3B23-43302C0B9E7D}"/>
              </a:ext>
            </a:extLst>
          </p:cNvPr>
          <p:cNvSpPr txBox="1"/>
          <p:nvPr/>
        </p:nvSpPr>
        <p:spPr>
          <a:xfrm>
            <a:off x="2830960" y="4654087"/>
            <a:ext cx="18722080" cy="60631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defTabSz="2438339" fontAlgn="auto" latinLnBrk="0" hangingPunct="0">
              <a:lnSpc>
                <a:spcPct val="100000"/>
              </a:lnSpc>
              <a:spcBef>
                <a:spcPts val="0"/>
              </a:spcBef>
              <a:spcAft>
                <a:spcPts val="0"/>
              </a:spcAft>
              <a:buClrTx/>
              <a:buSzTx/>
              <a:buFontTx/>
              <a:buNone/>
              <a:tabLst/>
              <a:defRPr kumimoji="0" sz="2400" b="0" i="0" u="none" strike="noStrike" cap="none" spc="-48" normalizeH="0" baseline="0">
                <a:ln>
                  <a:noFill/>
                </a:ln>
                <a:solidFill>
                  <a:srgbClr val="4C1F5F"/>
                </a:solidFill>
                <a:effectLst/>
                <a:uFillTx/>
                <a:latin typeface="Ridley Grotesk SemiBold Italic"/>
                <a:ea typeface="Ridley Grotesk SemiBold Italic"/>
                <a:cs typeface="Ridley Grotesk SemiBold Italic"/>
                <a:sym typeface="Ridley Grotesk"/>
              </a:defRPr>
            </a:lvl1pPr>
            <a:lvl2pPr marL="0" marR="0" indent="457200" algn="r" defTabSz="2438339"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2pPr>
            <a:lvl3pPr marL="0" marR="0" indent="914400" algn="r" defTabSz="2438339"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3pPr>
            <a:lvl4pPr marL="0" marR="0" indent="1371600" algn="r" defTabSz="2438339"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4pPr>
            <a:lvl5pPr marL="0" marR="0" indent="1828800" algn="r" defTabSz="2438339"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5pPr>
            <a:lvl6pPr marL="0" marR="0" indent="2286000" algn="r" defTabSz="2438339" fontAlgn="auto"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6pPr>
            <a:lvl7pPr marL="0" marR="0" indent="2743200" algn="r" defTabSz="2438339" fontAlgn="auto"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7pPr>
            <a:lvl8pPr marL="0" marR="0" indent="3200400" algn="r" defTabSz="2438339" fontAlgn="auto"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8pPr>
            <a:lvl9pPr marL="0" marR="0" indent="3657600" algn="r" defTabSz="2438339" fontAlgn="auto"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9pPr>
          </a:lstStyle>
          <a:p>
            <a:pPr marL="0" marR="0" lvl="0" indent="0" algn="ctr" defTabSz="4876678" rtl="0" eaLnBrk="1" fontAlgn="auto" latinLnBrk="0" hangingPunct="0">
              <a:lnSpc>
                <a:spcPct val="100000"/>
              </a:lnSpc>
              <a:spcBef>
                <a:spcPts val="0"/>
              </a:spcBef>
              <a:spcAft>
                <a:spcPts val="0"/>
              </a:spcAft>
              <a:buClrTx/>
              <a:buSzTx/>
              <a:buFontTx/>
              <a:buNone/>
              <a:tabLst/>
              <a:defRPr/>
            </a:pPr>
            <a:r>
              <a:rPr lang="nl-NL" sz="4800" kern="1200" spc="-96" dirty="0"/>
              <a:t>Iconen om te gebruiken</a:t>
            </a:r>
            <a:endParaRPr kumimoji="0" lang="nl-NL" sz="48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rtl="0"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rtl="0"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rtl="0"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rtl="0"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rtl="0"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rtl="0"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rtl="0"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rtl="0"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rtl="0"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rtl="0"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rtl="0"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rtl="0"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l" defTabSz="4876678" rtl="0" eaLnBrk="1" fontAlgn="auto" latinLnBrk="0" hangingPunct="0">
              <a:lnSpc>
                <a:spcPct val="100000"/>
              </a:lnSpc>
              <a:spcBef>
                <a:spcPts val="0"/>
              </a:spcBef>
              <a:spcAft>
                <a:spcPts val="0"/>
              </a:spcAft>
              <a:buClrTx/>
              <a:buSzTx/>
              <a:buFontTx/>
              <a:buNone/>
              <a:tabLst/>
              <a:defRPr/>
            </a:pPr>
            <a:endParaRPr kumimoji="0" lang="nl-NL" sz="2400" b="0" i="0" u="none" strike="noStrike" kern="1200" cap="none" spc="-96" normalizeH="0" baseline="0" noProof="0" dirty="0">
              <a:ln>
                <a:noFill/>
              </a:ln>
              <a:solidFill>
                <a:srgbClr val="4C1F5F"/>
              </a:solidFill>
              <a:effectLst/>
              <a:uLnTx/>
              <a:uFillTx/>
              <a:latin typeface="Ridley Grotesk SemiBold Italic"/>
              <a:sym typeface="Ridley Grotesk"/>
            </a:endParaRPr>
          </a:p>
          <a:p>
            <a:pPr marL="0" marR="0" lvl="0" indent="0" algn="ctr" defTabSz="4876678" rtl="0" eaLnBrk="1" fontAlgn="auto" latinLnBrk="0" hangingPunct="0">
              <a:lnSpc>
                <a:spcPct val="100000"/>
              </a:lnSpc>
              <a:spcBef>
                <a:spcPts val="0"/>
              </a:spcBef>
              <a:spcAft>
                <a:spcPts val="0"/>
              </a:spcAft>
              <a:buClrTx/>
              <a:buSzTx/>
              <a:buFontTx/>
              <a:buNone/>
              <a:tabLst/>
              <a:defRPr/>
            </a:pPr>
            <a:r>
              <a:rPr kumimoji="0" lang="nl-NL" sz="2400" b="0" i="0" u="none" strike="noStrike" kern="1200" cap="none" spc="-96" normalizeH="0" baseline="0" noProof="0" dirty="0">
                <a:ln>
                  <a:noFill/>
                </a:ln>
                <a:solidFill>
                  <a:srgbClr val="4C1F5F"/>
                </a:solidFill>
                <a:effectLst/>
                <a:uLnTx/>
                <a:uFillTx/>
                <a:latin typeface="Ridley Grotesk SemiBold Italic"/>
                <a:sym typeface="Ridley Grotesk"/>
              </a:rPr>
              <a:t>NB: Zie verder: Igno Pröpper, </a:t>
            </a:r>
            <a:r>
              <a:rPr kumimoji="0" lang="nl-NL" sz="2400" b="0" i="1" u="none" strike="noStrike" kern="1200" cap="none" spc="-96" normalizeH="0" baseline="0" noProof="0" dirty="0">
                <a:ln>
                  <a:noFill/>
                </a:ln>
                <a:solidFill>
                  <a:srgbClr val="4C1F5F"/>
                </a:solidFill>
                <a:effectLst/>
                <a:uLnTx/>
                <a:uFillTx/>
                <a:latin typeface="Ridley Grotesk SemiBold Italic"/>
                <a:sym typeface="Ridley Grotesk"/>
              </a:rPr>
              <a:t>Opgaven Gestuurd Werken</a:t>
            </a:r>
            <a:r>
              <a:rPr kumimoji="0" lang="nl-NL" sz="2400" b="0" i="0" u="none" strike="noStrike" kern="1200" cap="none" spc="-96" normalizeH="0" baseline="0" noProof="0" dirty="0">
                <a:ln>
                  <a:noFill/>
                </a:ln>
                <a:solidFill>
                  <a:srgbClr val="4C1F5F"/>
                </a:solidFill>
                <a:effectLst/>
                <a:uLnTx/>
                <a:uFillTx/>
                <a:latin typeface="Ridley Grotesk SemiBold Italic"/>
                <a:sym typeface="Ridley Grotesk"/>
              </a:rPr>
              <a:t>, Partners+Pröpper Publicaties, 2023 (Zie: Deel 2 - hoofdstuk 2; Deel 1 – hoofdstuk 3).</a:t>
            </a:r>
            <a:endParaRPr kumimoji="0" sz="4800" b="0" i="0" u="none" strike="noStrike" kern="1200" cap="none" spc="-96" normalizeH="0" baseline="0" noProof="0" dirty="0">
              <a:ln>
                <a:noFill/>
              </a:ln>
              <a:solidFill>
                <a:srgbClr val="4C1F5F"/>
              </a:solidFill>
              <a:effectLst/>
              <a:uLnTx/>
              <a:uFillTx/>
              <a:latin typeface="Ridley Grotesk SemiBold Italic"/>
              <a:sym typeface="Ridley Grotesk"/>
            </a:endParaRPr>
          </a:p>
        </p:txBody>
      </p:sp>
      <p:sp>
        <p:nvSpPr>
          <p:cNvPr id="3" name="Tekstvak 2">
            <a:extLst>
              <a:ext uri="{FF2B5EF4-FFF2-40B4-BE49-F238E27FC236}">
                <a16:creationId xmlns:a16="http://schemas.microsoft.com/office/drawing/2014/main" id="{E84A2637-A749-610A-77FE-13F2AF1A126A}"/>
              </a:ext>
            </a:extLst>
          </p:cNvPr>
          <p:cNvSpPr txBox="1"/>
          <p:nvPr/>
        </p:nvSpPr>
        <p:spPr>
          <a:xfrm>
            <a:off x="6639262" y="2530429"/>
            <a:ext cx="12018390" cy="2123658"/>
          </a:xfrm>
          <a:prstGeom prst="rect">
            <a:avLst/>
          </a:prstGeom>
          <a:ln w="3175">
            <a:miter lim="400000"/>
          </a:ln>
        </p:spPr>
        <p:txBody>
          <a:bodyPr wrap="square" lIns="76200" tIns="76200" rIns="76200" bIns="762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defTabSz="2438339" fontAlgn="auto" latinLnBrk="0" hangingPunct="0">
              <a:lnSpc>
                <a:spcPct val="100000"/>
              </a:lnSpc>
              <a:spcBef>
                <a:spcPts val="0"/>
              </a:spcBef>
              <a:spcAft>
                <a:spcPts val="0"/>
              </a:spcAft>
              <a:buClrTx/>
              <a:buSzTx/>
              <a:buFontTx/>
              <a:buNone/>
              <a:tabLst/>
              <a:defRPr kumimoji="0" sz="3200" b="0" i="0" u="none" strike="noStrike" cap="all" spc="-64" normalizeH="0" baseline="0">
                <a:ln>
                  <a:noFill/>
                </a:ln>
                <a:solidFill>
                  <a:srgbClr val="E63312"/>
                </a:solidFill>
                <a:effectLst/>
                <a:uFillTx/>
                <a:latin typeface="Ridley Grotesk SemiBold Italic"/>
                <a:ea typeface="Ridley Grotesk SemiBold Italic"/>
                <a:cs typeface="Ridley Grotesk SemiBold Italic"/>
                <a:sym typeface="Ridley Grotesk"/>
              </a:defRPr>
            </a:lvl1pPr>
            <a:lvl2pPr marL="0" marR="0" indent="457200" algn="r" defTabSz="2438339"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2pPr>
            <a:lvl3pPr marL="0" marR="0" indent="914400" algn="r" defTabSz="2438339"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3pPr>
            <a:lvl4pPr marL="0" marR="0" indent="1371600" algn="r" defTabSz="2438339"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4pPr>
            <a:lvl5pPr marL="0" marR="0" indent="1828800" algn="r" defTabSz="2438339"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5pPr>
            <a:lvl6pPr marL="0" marR="0" indent="2286000" algn="r" defTabSz="2438339" fontAlgn="auto"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6pPr>
            <a:lvl7pPr marL="0" marR="0" indent="2743200" algn="r" defTabSz="2438339" fontAlgn="auto"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7pPr>
            <a:lvl8pPr marL="0" marR="0" indent="3200400" algn="r" defTabSz="2438339" fontAlgn="auto"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8pPr>
            <a:lvl9pPr marL="0" marR="0" indent="3657600" algn="r" defTabSz="2438339" fontAlgn="auto"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sym typeface="Ridley Grotesk"/>
              </a:defRPr>
            </a:lvl9pPr>
          </a:lstStyle>
          <a:p>
            <a:pPr marL="0" marR="0" lvl="0" indent="0" algn="ctr" defTabSz="4876678" rtl="0" eaLnBrk="1" fontAlgn="auto" latinLnBrk="0" hangingPunct="0">
              <a:lnSpc>
                <a:spcPct val="100000"/>
              </a:lnSpc>
              <a:spcBef>
                <a:spcPts val="0"/>
              </a:spcBef>
              <a:spcAft>
                <a:spcPts val="0"/>
              </a:spcAft>
              <a:buClrTx/>
              <a:buSzTx/>
              <a:buFontTx/>
              <a:buNone/>
              <a:tabLst/>
              <a:defRPr/>
            </a:pPr>
            <a:r>
              <a:rPr kumimoji="0" lang="nl-NL" sz="6400" b="0" i="0" u="none" strike="noStrike" kern="1200" cap="all" spc="-128" normalizeH="0" baseline="0" noProof="0" dirty="0">
                <a:ln>
                  <a:noFill/>
                </a:ln>
                <a:solidFill>
                  <a:srgbClr val="E63312"/>
                </a:solidFill>
                <a:effectLst/>
                <a:uLnTx/>
                <a:uFillTx/>
                <a:latin typeface="Ridley Grotesk SemiBold Italic"/>
                <a:sym typeface="Ridley Grotesk"/>
              </a:rPr>
              <a:t>Systeem van elementaire doelen -Iconen om te gebruiken</a:t>
            </a:r>
          </a:p>
        </p:txBody>
      </p:sp>
    </p:spTree>
    <p:extLst>
      <p:ext uri="{BB962C8B-B14F-4D97-AF65-F5344CB8AC3E}">
        <p14:creationId xmlns:p14="http://schemas.microsoft.com/office/powerpoint/2010/main" val="9362290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p:cNvSpPr/>
          <p:nvPr/>
        </p:nvSpPr>
        <p:spPr>
          <a:xfrm>
            <a:off x="1559321" y="2382668"/>
            <a:ext cx="16535700" cy="10367001"/>
          </a:xfrm>
          <a:prstGeom prst="rect">
            <a:avLst/>
          </a:prstGeom>
          <a:solidFill>
            <a:srgbClr val="F3F1F5"/>
          </a:solidFill>
          <a:ln w="3175">
            <a:miter lim="400000"/>
          </a:ln>
        </p:spPr>
        <p:txBody>
          <a:bodyPr lIns="38100" tIns="38100" rIns="38100" bIns="38100" anchor="ctr"/>
          <a:lstStyle/>
          <a:p>
            <a:pPr marL="0" marR="0" lvl="0" indent="0" algn="ctr" defTabSz="825500" rtl="0" eaLnBrk="1" fontAlgn="auto" latinLnBrk="0" hangingPunct="0">
              <a:lnSpc>
                <a:spcPct val="100000"/>
              </a:lnSpc>
              <a:spcBef>
                <a:spcPts val="0"/>
              </a:spcBef>
              <a:spcAft>
                <a:spcPts val="0"/>
              </a:spcAft>
              <a:buClrTx/>
              <a:buSzTx/>
              <a:buFontTx/>
              <a:buNone/>
              <a:tabLst/>
              <a:defRPr sz="3000" cap="none" spc="0">
                <a:solidFill>
                  <a:srgbClr val="F3F1F5"/>
                </a:solidFill>
                <a:latin typeface="Helvetica Neue Medium"/>
                <a:ea typeface="Helvetica Neue Medium"/>
                <a:cs typeface="Helvetica Neue Medium"/>
                <a:sym typeface="Helvetica Neue Medium"/>
              </a:defRPr>
            </a:pPr>
            <a:endParaRPr kumimoji="0" sz="3000" b="0" i="0" u="none" strike="noStrike" kern="0" cap="none" spc="0" normalizeH="0" baseline="0" noProof="0">
              <a:ln>
                <a:noFill/>
              </a:ln>
              <a:solidFill>
                <a:srgbClr val="F3F1F5"/>
              </a:solidFill>
              <a:effectLst/>
              <a:uLnTx/>
              <a:uFillTx/>
              <a:latin typeface="Helvetica Neue Medium"/>
              <a:sym typeface="Helvetica Neue Medium"/>
            </a:endParaRPr>
          </a:p>
        </p:txBody>
      </p:sp>
      <p:sp>
        <p:nvSpPr>
          <p:cNvPr id="103" name="Iconen (groot)"/>
          <p:cNvSpPr txBox="1"/>
          <p:nvPr/>
        </p:nvSpPr>
        <p:spPr>
          <a:xfrm>
            <a:off x="1578215" y="1143809"/>
            <a:ext cx="12369284" cy="106182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l">
              <a:lnSpc>
                <a:spcPct val="100000"/>
              </a:lnSpc>
              <a:defRPr sz="3200" spc="-64">
                <a:solidFill>
                  <a:srgbClr val="E63312"/>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100000"/>
              </a:lnSpc>
              <a:spcBef>
                <a:spcPts val="0"/>
              </a:spcBef>
              <a:spcAft>
                <a:spcPts val="0"/>
              </a:spcAft>
              <a:buClrTx/>
              <a:buSzTx/>
              <a:buFontTx/>
              <a:buNone/>
              <a:tabLst/>
              <a:defRPr/>
            </a:pPr>
            <a:r>
              <a:rPr kumimoji="0" lang="nl-NL" sz="3200" b="0" i="0" u="none" strike="noStrike" kern="0" cap="all" spc="-64" normalizeH="0" baseline="0" noProof="0">
                <a:ln>
                  <a:noFill/>
                </a:ln>
                <a:solidFill>
                  <a:srgbClr val="E63312"/>
                </a:solidFill>
                <a:effectLst/>
                <a:uLnTx/>
                <a:uFillTx/>
                <a:latin typeface="Ridley Grotesk SemiBold Italic"/>
                <a:sym typeface="Ridley Grotesk SemiBold"/>
              </a:rPr>
              <a:t>Systeem van Elementaire Doelen - Iconen  om te gebruiken (groot)</a:t>
            </a:r>
            <a:br>
              <a:rPr kumimoji="0" lang="nl-NL" sz="3200" b="0" i="0" u="none" strike="noStrike" kern="0" cap="all" spc="-64" normalizeH="0" baseline="0" noProof="0">
                <a:ln>
                  <a:noFill/>
                </a:ln>
                <a:solidFill>
                  <a:srgbClr val="E63312"/>
                </a:solidFill>
                <a:effectLst/>
                <a:uLnTx/>
                <a:uFillTx/>
                <a:latin typeface="Ridley Grotesk SemiBold Italic"/>
                <a:sym typeface="Ridley Grotesk SemiBold"/>
              </a:rPr>
            </a:br>
            <a:endParaRPr kumimoji="0" lang="nl-NL" sz="3200" b="0" i="0" u="none" strike="noStrike" kern="0" cap="all" spc="-64" normalizeH="0" baseline="0" noProof="0" dirty="0">
              <a:ln>
                <a:noFill/>
              </a:ln>
              <a:solidFill>
                <a:srgbClr val="E63312"/>
              </a:solidFill>
              <a:effectLst/>
              <a:uLnTx/>
              <a:uFillTx/>
              <a:latin typeface="Ridley Grotesk SemiBold Italic"/>
              <a:sym typeface="Ridley Grotesk SemiBold"/>
            </a:endParaRPr>
          </a:p>
        </p:txBody>
      </p:sp>
      <p:grpSp>
        <p:nvGrpSpPr>
          <p:cNvPr id="106" name="Group"/>
          <p:cNvGrpSpPr/>
          <p:nvPr/>
        </p:nvGrpSpPr>
        <p:grpSpPr>
          <a:xfrm>
            <a:off x="2583193" y="3405617"/>
            <a:ext cx="2105902" cy="763906"/>
            <a:chOff x="0" y="0"/>
            <a:chExt cx="2105900" cy="763905"/>
          </a:xfrm>
        </p:grpSpPr>
        <p:pic>
          <p:nvPicPr>
            <p:cNvPr id="104" name="icon-geluk.png" descr="icon-geluk.png"/>
            <p:cNvPicPr>
              <a:picLocks noChangeAspect="1"/>
            </p:cNvPicPr>
            <p:nvPr/>
          </p:nvPicPr>
          <p:blipFill>
            <a:blip r:embed="rId2"/>
            <a:stretch>
              <a:fillRect/>
            </a:stretch>
          </p:blipFill>
          <p:spPr>
            <a:xfrm>
              <a:off x="0" y="0"/>
              <a:ext cx="762000" cy="763906"/>
            </a:xfrm>
            <a:prstGeom prst="rect">
              <a:avLst/>
            </a:prstGeom>
            <a:ln w="3175" cap="flat">
              <a:noFill/>
              <a:miter lim="400000"/>
            </a:ln>
            <a:effectLst/>
          </p:spPr>
        </p:pic>
        <p:sp>
          <p:nvSpPr>
            <p:cNvPr id="105" name="Geluk"/>
            <p:cNvSpPr txBox="1"/>
            <p:nvPr/>
          </p:nvSpPr>
          <p:spPr>
            <a:xfrm>
              <a:off x="965440" y="107949"/>
              <a:ext cx="1140461" cy="5461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3000" b="0" i="0" u="none" strike="noStrike" kern="0" cap="none" spc="-59" normalizeH="0" baseline="0" noProof="0">
                  <a:ln>
                    <a:noFill/>
                  </a:ln>
                  <a:solidFill>
                    <a:srgbClr val="4C1F5F"/>
                  </a:solidFill>
                  <a:effectLst/>
                  <a:uLnTx/>
                  <a:uFillTx/>
                  <a:latin typeface="Ridley Grotesk SemiBold Italic"/>
                  <a:sym typeface="Ridley Grotesk SemiBold"/>
                </a:rPr>
                <a:t>Geluk</a:t>
              </a:r>
            </a:p>
          </p:txBody>
        </p:sp>
      </p:grpSp>
      <p:grpSp>
        <p:nvGrpSpPr>
          <p:cNvPr id="109" name="Group"/>
          <p:cNvGrpSpPr/>
          <p:nvPr/>
        </p:nvGrpSpPr>
        <p:grpSpPr>
          <a:xfrm>
            <a:off x="2583193" y="4551898"/>
            <a:ext cx="6163552" cy="763906"/>
            <a:chOff x="0" y="0"/>
            <a:chExt cx="6163550" cy="763905"/>
          </a:xfrm>
        </p:grpSpPr>
        <p:pic>
          <p:nvPicPr>
            <p:cNvPr id="107" name="icon-participatie.png" descr="icon-participatie.png"/>
            <p:cNvPicPr>
              <a:picLocks noChangeAspect="1"/>
            </p:cNvPicPr>
            <p:nvPr/>
          </p:nvPicPr>
          <p:blipFill>
            <a:blip r:embed="rId3"/>
            <a:stretch>
              <a:fillRect/>
            </a:stretch>
          </p:blipFill>
          <p:spPr>
            <a:xfrm>
              <a:off x="0" y="0"/>
              <a:ext cx="762000" cy="763906"/>
            </a:xfrm>
            <a:prstGeom prst="rect">
              <a:avLst/>
            </a:prstGeom>
            <a:ln w="3175" cap="flat">
              <a:noFill/>
              <a:miter lim="400000"/>
            </a:ln>
            <a:effectLst/>
          </p:spPr>
        </p:pic>
        <p:sp>
          <p:nvSpPr>
            <p:cNvPr id="108" name="Participatie en samenleving"/>
            <p:cNvSpPr txBox="1"/>
            <p:nvPr/>
          </p:nvSpPr>
          <p:spPr>
            <a:xfrm>
              <a:off x="965440" y="108902"/>
              <a:ext cx="5198111" cy="5461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3000" b="0" i="0" u="none" strike="noStrike" kern="0" cap="none" spc="-59" normalizeH="0" baseline="0" noProof="0">
                  <a:ln>
                    <a:noFill/>
                  </a:ln>
                  <a:solidFill>
                    <a:srgbClr val="4C1F5F"/>
                  </a:solidFill>
                  <a:effectLst/>
                  <a:uLnTx/>
                  <a:uFillTx/>
                  <a:latin typeface="Ridley Grotesk SemiBold Italic"/>
                  <a:sym typeface="Ridley Grotesk SemiBold"/>
                </a:rPr>
                <a:t>Participatie en samenleving</a:t>
              </a:r>
            </a:p>
          </p:txBody>
        </p:sp>
      </p:grpSp>
      <p:grpSp>
        <p:nvGrpSpPr>
          <p:cNvPr id="112" name="Group"/>
          <p:cNvGrpSpPr/>
          <p:nvPr/>
        </p:nvGrpSpPr>
        <p:grpSpPr>
          <a:xfrm>
            <a:off x="2583193" y="5694665"/>
            <a:ext cx="5741785" cy="762001"/>
            <a:chOff x="0" y="0"/>
            <a:chExt cx="5741783" cy="762000"/>
          </a:xfrm>
        </p:grpSpPr>
        <p:pic>
          <p:nvPicPr>
            <p:cNvPr id="110" name="icon-ontwikkeling.png" descr="icon-ontwikkeling.png"/>
            <p:cNvPicPr>
              <a:picLocks noChangeAspect="1"/>
            </p:cNvPicPr>
            <p:nvPr/>
          </p:nvPicPr>
          <p:blipFill>
            <a:blip r:embed="rId4"/>
            <a:srcRect/>
            <a:stretch>
              <a:fillRect/>
            </a:stretch>
          </p:blipFill>
          <p:spPr>
            <a:xfrm>
              <a:off x="0" y="0"/>
              <a:ext cx="762000" cy="762000"/>
            </a:xfrm>
            <a:prstGeom prst="rect">
              <a:avLst/>
            </a:prstGeom>
            <a:ln w="3175" cap="flat">
              <a:noFill/>
              <a:miter lim="400000"/>
            </a:ln>
            <a:effectLst/>
          </p:spPr>
        </p:pic>
        <p:sp>
          <p:nvSpPr>
            <p:cNvPr id="111" name="Ontwikkeling en opleiding"/>
            <p:cNvSpPr txBox="1"/>
            <p:nvPr/>
          </p:nvSpPr>
          <p:spPr>
            <a:xfrm>
              <a:off x="965440" y="107949"/>
              <a:ext cx="4776344" cy="5461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3000" b="0" i="0" u="none" strike="noStrike" kern="0" cap="none" spc="-59" normalizeH="0" baseline="0" noProof="0">
                  <a:ln>
                    <a:noFill/>
                  </a:ln>
                  <a:solidFill>
                    <a:srgbClr val="4C1F5F"/>
                  </a:solidFill>
                  <a:effectLst/>
                  <a:uLnTx/>
                  <a:uFillTx/>
                  <a:latin typeface="Ridley Grotesk SemiBold Italic"/>
                  <a:sym typeface="Ridley Grotesk SemiBold"/>
                </a:rPr>
                <a:t>Ontwikkeling en opleiding</a:t>
              </a:r>
            </a:p>
          </p:txBody>
        </p:sp>
      </p:grpSp>
      <p:grpSp>
        <p:nvGrpSpPr>
          <p:cNvPr id="115" name="Group"/>
          <p:cNvGrpSpPr/>
          <p:nvPr/>
        </p:nvGrpSpPr>
        <p:grpSpPr>
          <a:xfrm>
            <a:off x="2583193" y="6835527"/>
            <a:ext cx="2817229" cy="762001"/>
            <a:chOff x="0" y="0"/>
            <a:chExt cx="2817227" cy="762000"/>
          </a:xfrm>
        </p:grpSpPr>
        <p:pic>
          <p:nvPicPr>
            <p:cNvPr id="113" name="icon-veiligheid.png" descr="icon-veiligheid.png"/>
            <p:cNvPicPr>
              <a:picLocks noChangeAspect="1"/>
            </p:cNvPicPr>
            <p:nvPr/>
          </p:nvPicPr>
          <p:blipFill>
            <a:blip r:embed="rId5"/>
            <a:stretch>
              <a:fillRect/>
            </a:stretch>
          </p:blipFill>
          <p:spPr>
            <a:xfrm>
              <a:off x="0" y="0"/>
              <a:ext cx="762000" cy="762000"/>
            </a:xfrm>
            <a:prstGeom prst="rect">
              <a:avLst/>
            </a:prstGeom>
            <a:ln w="3175" cap="flat">
              <a:noFill/>
              <a:miter lim="400000"/>
            </a:ln>
            <a:effectLst/>
          </p:spPr>
        </p:pic>
        <p:sp>
          <p:nvSpPr>
            <p:cNvPr id="114" name="Veiligheid"/>
            <p:cNvSpPr txBox="1"/>
            <p:nvPr/>
          </p:nvSpPr>
          <p:spPr>
            <a:xfrm>
              <a:off x="965440" y="108902"/>
              <a:ext cx="1851788" cy="5461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3000" b="0" i="0" u="none" strike="noStrike" kern="0" cap="none" spc="-59" normalizeH="0" baseline="0" noProof="0">
                  <a:ln>
                    <a:noFill/>
                  </a:ln>
                  <a:solidFill>
                    <a:srgbClr val="4C1F5F"/>
                  </a:solidFill>
                  <a:effectLst/>
                  <a:uLnTx/>
                  <a:uFillTx/>
                  <a:latin typeface="Ridley Grotesk SemiBold Italic"/>
                  <a:sym typeface="Ridley Grotesk SemiBold"/>
                </a:rPr>
                <a:t>Veiligheid</a:t>
              </a:r>
            </a:p>
          </p:txBody>
        </p:sp>
      </p:grpSp>
      <p:grpSp>
        <p:nvGrpSpPr>
          <p:cNvPr id="118" name="Group"/>
          <p:cNvGrpSpPr/>
          <p:nvPr/>
        </p:nvGrpSpPr>
        <p:grpSpPr>
          <a:xfrm>
            <a:off x="2583193" y="7976389"/>
            <a:ext cx="3229471" cy="762001"/>
            <a:chOff x="0" y="0"/>
            <a:chExt cx="3229469" cy="762000"/>
          </a:xfrm>
        </p:grpSpPr>
        <p:pic>
          <p:nvPicPr>
            <p:cNvPr id="116" name="icon-gezondheid.png" descr="icon-gezondheid.png"/>
            <p:cNvPicPr>
              <a:picLocks noChangeAspect="1"/>
            </p:cNvPicPr>
            <p:nvPr/>
          </p:nvPicPr>
          <p:blipFill>
            <a:blip r:embed="rId6"/>
            <a:stretch>
              <a:fillRect/>
            </a:stretch>
          </p:blipFill>
          <p:spPr>
            <a:xfrm>
              <a:off x="0" y="0"/>
              <a:ext cx="762000" cy="762000"/>
            </a:xfrm>
            <a:prstGeom prst="rect">
              <a:avLst/>
            </a:prstGeom>
            <a:ln w="3175" cap="flat">
              <a:noFill/>
              <a:miter lim="400000"/>
            </a:ln>
            <a:effectLst/>
          </p:spPr>
        </p:pic>
        <p:sp>
          <p:nvSpPr>
            <p:cNvPr id="117" name="Gezondheid"/>
            <p:cNvSpPr txBox="1"/>
            <p:nvPr/>
          </p:nvSpPr>
          <p:spPr>
            <a:xfrm>
              <a:off x="965440" y="107949"/>
              <a:ext cx="2264030" cy="5461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3000" b="0" i="0" u="none" strike="noStrike" kern="0" cap="none" spc="-59" normalizeH="0" baseline="0" noProof="0">
                  <a:ln>
                    <a:noFill/>
                  </a:ln>
                  <a:solidFill>
                    <a:srgbClr val="4C1F5F"/>
                  </a:solidFill>
                  <a:effectLst/>
                  <a:uLnTx/>
                  <a:uFillTx/>
                  <a:latin typeface="Ridley Grotesk SemiBold Italic"/>
                  <a:sym typeface="Ridley Grotesk SemiBold"/>
                </a:rPr>
                <a:t>Gezondheid</a:t>
              </a:r>
            </a:p>
          </p:txBody>
        </p:sp>
      </p:grpSp>
      <p:grpSp>
        <p:nvGrpSpPr>
          <p:cNvPr id="121" name="Group"/>
          <p:cNvGrpSpPr/>
          <p:nvPr/>
        </p:nvGrpSpPr>
        <p:grpSpPr>
          <a:xfrm>
            <a:off x="2583193" y="9117252"/>
            <a:ext cx="5117326" cy="763906"/>
            <a:chOff x="0" y="0"/>
            <a:chExt cx="5117324" cy="763905"/>
          </a:xfrm>
        </p:grpSpPr>
        <p:pic>
          <p:nvPicPr>
            <p:cNvPr id="119" name="icon-voedsel.png" descr="icon-voedsel.png"/>
            <p:cNvPicPr>
              <a:picLocks noChangeAspect="1"/>
            </p:cNvPicPr>
            <p:nvPr/>
          </p:nvPicPr>
          <p:blipFill>
            <a:blip r:embed="rId7"/>
            <a:stretch>
              <a:fillRect/>
            </a:stretch>
          </p:blipFill>
          <p:spPr>
            <a:xfrm>
              <a:off x="0" y="0"/>
              <a:ext cx="762000" cy="763906"/>
            </a:xfrm>
            <a:prstGeom prst="rect">
              <a:avLst/>
            </a:prstGeom>
            <a:ln w="3175" cap="flat">
              <a:noFill/>
              <a:miter lim="400000"/>
            </a:ln>
            <a:effectLst/>
          </p:spPr>
        </p:pic>
        <p:sp>
          <p:nvSpPr>
            <p:cNvPr id="120" name="Voedsel en drinkwater"/>
            <p:cNvSpPr txBox="1"/>
            <p:nvPr/>
          </p:nvSpPr>
          <p:spPr>
            <a:xfrm>
              <a:off x="965440" y="106999"/>
              <a:ext cx="4151885" cy="5461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3000" b="0" i="0" u="none" strike="noStrike" kern="0" cap="none" spc="-59" normalizeH="0" baseline="0" noProof="0">
                  <a:ln>
                    <a:noFill/>
                  </a:ln>
                  <a:solidFill>
                    <a:srgbClr val="4C1F5F"/>
                  </a:solidFill>
                  <a:effectLst/>
                  <a:uLnTx/>
                  <a:uFillTx/>
                  <a:latin typeface="Ridley Grotesk SemiBold Italic"/>
                  <a:sym typeface="Ridley Grotesk SemiBold"/>
                </a:rPr>
                <a:t>Voedsel en drinkwater</a:t>
              </a:r>
            </a:p>
          </p:txBody>
        </p:sp>
      </p:grpSp>
      <p:grpSp>
        <p:nvGrpSpPr>
          <p:cNvPr id="124" name="Group"/>
          <p:cNvGrpSpPr/>
          <p:nvPr/>
        </p:nvGrpSpPr>
        <p:grpSpPr>
          <a:xfrm>
            <a:off x="2583193" y="10260018"/>
            <a:ext cx="2847328" cy="762001"/>
            <a:chOff x="0" y="0"/>
            <a:chExt cx="2847326" cy="762000"/>
          </a:xfrm>
        </p:grpSpPr>
        <p:pic>
          <p:nvPicPr>
            <p:cNvPr id="122" name="icon-economie.png" descr="icon-economie.png"/>
            <p:cNvPicPr>
              <a:picLocks noChangeAspect="1"/>
            </p:cNvPicPr>
            <p:nvPr/>
          </p:nvPicPr>
          <p:blipFill>
            <a:blip r:embed="rId8"/>
            <a:stretch>
              <a:fillRect/>
            </a:stretch>
          </p:blipFill>
          <p:spPr>
            <a:xfrm>
              <a:off x="0" y="0"/>
              <a:ext cx="762000" cy="762000"/>
            </a:xfrm>
            <a:prstGeom prst="rect">
              <a:avLst/>
            </a:prstGeom>
            <a:ln w="3175" cap="flat">
              <a:noFill/>
              <a:miter lim="400000"/>
            </a:ln>
            <a:effectLst/>
          </p:spPr>
        </p:pic>
        <p:sp>
          <p:nvSpPr>
            <p:cNvPr id="123" name="Economie"/>
            <p:cNvSpPr txBox="1"/>
            <p:nvPr/>
          </p:nvSpPr>
          <p:spPr>
            <a:xfrm>
              <a:off x="965440" y="107949"/>
              <a:ext cx="1881887" cy="5461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3000" b="0" i="0" u="none" strike="noStrike" kern="0" cap="none" spc="-59" normalizeH="0" baseline="0" noProof="0">
                  <a:ln>
                    <a:noFill/>
                  </a:ln>
                  <a:solidFill>
                    <a:srgbClr val="4C1F5F"/>
                  </a:solidFill>
                  <a:effectLst/>
                  <a:uLnTx/>
                  <a:uFillTx/>
                  <a:latin typeface="Ridley Grotesk SemiBold Italic"/>
                  <a:sym typeface="Ridley Grotesk SemiBold"/>
                </a:rPr>
                <a:t>Economie</a:t>
              </a:r>
            </a:p>
          </p:txBody>
        </p:sp>
      </p:grpSp>
      <p:grpSp>
        <p:nvGrpSpPr>
          <p:cNvPr id="127" name="Group"/>
          <p:cNvGrpSpPr/>
          <p:nvPr/>
        </p:nvGrpSpPr>
        <p:grpSpPr>
          <a:xfrm>
            <a:off x="2583193" y="11400880"/>
            <a:ext cx="2327644" cy="762001"/>
            <a:chOff x="0" y="0"/>
            <a:chExt cx="2327642" cy="762000"/>
          </a:xfrm>
        </p:grpSpPr>
        <p:pic>
          <p:nvPicPr>
            <p:cNvPr id="125" name="icon-wonen.png" descr="icon-wonen.png"/>
            <p:cNvPicPr>
              <a:picLocks noChangeAspect="1"/>
            </p:cNvPicPr>
            <p:nvPr/>
          </p:nvPicPr>
          <p:blipFill>
            <a:blip r:embed="rId9"/>
            <a:stretch>
              <a:fillRect/>
            </a:stretch>
          </p:blipFill>
          <p:spPr>
            <a:xfrm>
              <a:off x="0" y="0"/>
              <a:ext cx="762000" cy="762000"/>
            </a:xfrm>
            <a:prstGeom prst="rect">
              <a:avLst/>
            </a:prstGeom>
            <a:ln w="3175" cap="flat">
              <a:noFill/>
              <a:miter lim="400000"/>
            </a:ln>
            <a:effectLst/>
          </p:spPr>
        </p:pic>
        <p:sp>
          <p:nvSpPr>
            <p:cNvPr id="126" name="Wonen"/>
            <p:cNvSpPr txBox="1"/>
            <p:nvPr/>
          </p:nvSpPr>
          <p:spPr>
            <a:xfrm>
              <a:off x="965440" y="107949"/>
              <a:ext cx="1362203" cy="5461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3000" b="0" i="0" u="none" strike="noStrike" kern="0" cap="none" spc="-59" normalizeH="0" baseline="0" noProof="0">
                  <a:ln>
                    <a:noFill/>
                  </a:ln>
                  <a:solidFill>
                    <a:srgbClr val="4C1F5F"/>
                  </a:solidFill>
                  <a:effectLst/>
                  <a:uLnTx/>
                  <a:uFillTx/>
                  <a:latin typeface="Ridley Grotesk SemiBold Italic"/>
                  <a:sym typeface="Ridley Grotesk SemiBold"/>
                </a:rPr>
                <a:t>Wonen</a:t>
              </a:r>
            </a:p>
          </p:txBody>
        </p:sp>
      </p:grpSp>
      <p:grpSp>
        <p:nvGrpSpPr>
          <p:cNvPr id="130" name="Group"/>
          <p:cNvGrpSpPr/>
          <p:nvPr/>
        </p:nvGrpSpPr>
        <p:grpSpPr>
          <a:xfrm>
            <a:off x="10543976" y="3405617"/>
            <a:ext cx="5475879" cy="762001"/>
            <a:chOff x="0" y="0"/>
            <a:chExt cx="5475878" cy="762000"/>
          </a:xfrm>
        </p:grpSpPr>
        <p:pic>
          <p:nvPicPr>
            <p:cNvPr id="128" name="icon-energie.png" descr="icon-energie.png"/>
            <p:cNvPicPr>
              <a:picLocks noChangeAspect="1"/>
            </p:cNvPicPr>
            <p:nvPr/>
          </p:nvPicPr>
          <p:blipFill>
            <a:blip r:embed="rId10"/>
            <a:stretch>
              <a:fillRect/>
            </a:stretch>
          </p:blipFill>
          <p:spPr>
            <a:xfrm>
              <a:off x="0" y="0"/>
              <a:ext cx="762000" cy="762000"/>
            </a:xfrm>
            <a:prstGeom prst="rect">
              <a:avLst/>
            </a:prstGeom>
            <a:ln w="3175" cap="flat">
              <a:noFill/>
              <a:miter lim="400000"/>
            </a:ln>
            <a:effectLst/>
          </p:spPr>
        </p:pic>
        <p:sp>
          <p:nvSpPr>
            <p:cNvPr id="129" name="Energie en grondstoffen"/>
            <p:cNvSpPr txBox="1"/>
            <p:nvPr/>
          </p:nvSpPr>
          <p:spPr>
            <a:xfrm>
              <a:off x="966616" y="107949"/>
              <a:ext cx="4509263" cy="5461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3000" b="0" i="0" u="none" strike="noStrike" kern="0" cap="none" spc="-59" normalizeH="0" baseline="0" noProof="0">
                  <a:ln>
                    <a:noFill/>
                  </a:ln>
                  <a:solidFill>
                    <a:srgbClr val="4C1F5F"/>
                  </a:solidFill>
                  <a:effectLst/>
                  <a:uLnTx/>
                  <a:uFillTx/>
                  <a:latin typeface="Ridley Grotesk SemiBold Italic"/>
                  <a:sym typeface="Ridley Grotesk SemiBold"/>
                </a:rPr>
                <a:t>Energie en grondstoffen</a:t>
              </a:r>
            </a:p>
          </p:txBody>
        </p:sp>
      </p:grpSp>
      <p:grpSp>
        <p:nvGrpSpPr>
          <p:cNvPr id="133" name="Group"/>
          <p:cNvGrpSpPr/>
          <p:nvPr/>
        </p:nvGrpSpPr>
        <p:grpSpPr>
          <a:xfrm>
            <a:off x="10543976" y="4551898"/>
            <a:ext cx="2772303" cy="763906"/>
            <a:chOff x="0" y="0"/>
            <a:chExt cx="2772302" cy="763905"/>
          </a:xfrm>
        </p:grpSpPr>
        <p:pic>
          <p:nvPicPr>
            <p:cNvPr id="131" name="icon-mobiliteit.png" descr="icon-mobiliteit.png"/>
            <p:cNvPicPr>
              <a:picLocks noChangeAspect="1"/>
            </p:cNvPicPr>
            <p:nvPr/>
          </p:nvPicPr>
          <p:blipFill>
            <a:blip r:embed="rId11"/>
            <a:stretch>
              <a:fillRect/>
            </a:stretch>
          </p:blipFill>
          <p:spPr>
            <a:xfrm>
              <a:off x="0" y="0"/>
              <a:ext cx="762000" cy="763906"/>
            </a:xfrm>
            <a:prstGeom prst="rect">
              <a:avLst/>
            </a:prstGeom>
            <a:ln w="3175" cap="flat">
              <a:noFill/>
              <a:miter lim="400000"/>
            </a:ln>
            <a:effectLst/>
          </p:spPr>
        </p:pic>
        <p:sp>
          <p:nvSpPr>
            <p:cNvPr id="132" name="Mobiliteit"/>
            <p:cNvSpPr txBox="1"/>
            <p:nvPr/>
          </p:nvSpPr>
          <p:spPr>
            <a:xfrm>
              <a:off x="966616" y="108902"/>
              <a:ext cx="1805687" cy="5461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3000" b="0" i="0" u="none" strike="noStrike" kern="0" cap="none" spc="-59" normalizeH="0" baseline="0" noProof="0">
                  <a:ln>
                    <a:noFill/>
                  </a:ln>
                  <a:solidFill>
                    <a:srgbClr val="4C1F5F"/>
                  </a:solidFill>
                  <a:effectLst/>
                  <a:uLnTx/>
                  <a:uFillTx/>
                  <a:latin typeface="Ridley Grotesk SemiBold Italic"/>
                  <a:sym typeface="Ridley Grotesk SemiBold"/>
                </a:rPr>
                <a:t>Mobiliteit</a:t>
              </a:r>
            </a:p>
          </p:txBody>
        </p:sp>
      </p:grpSp>
      <p:grpSp>
        <p:nvGrpSpPr>
          <p:cNvPr id="136" name="Group"/>
          <p:cNvGrpSpPr/>
          <p:nvPr/>
        </p:nvGrpSpPr>
        <p:grpSpPr>
          <a:xfrm>
            <a:off x="10543976" y="5694665"/>
            <a:ext cx="4189623" cy="762001"/>
            <a:chOff x="0" y="0"/>
            <a:chExt cx="4189622" cy="762000"/>
          </a:xfrm>
        </p:grpSpPr>
        <p:pic>
          <p:nvPicPr>
            <p:cNvPr id="134" name="icon-cultuur.png" descr="icon-cultuur.png"/>
            <p:cNvPicPr>
              <a:picLocks noChangeAspect="1"/>
            </p:cNvPicPr>
            <p:nvPr/>
          </p:nvPicPr>
          <p:blipFill>
            <a:blip r:embed="rId12"/>
            <a:stretch>
              <a:fillRect/>
            </a:stretch>
          </p:blipFill>
          <p:spPr>
            <a:xfrm>
              <a:off x="0" y="0"/>
              <a:ext cx="762000" cy="762000"/>
            </a:xfrm>
            <a:prstGeom prst="rect">
              <a:avLst/>
            </a:prstGeom>
            <a:ln w="3175" cap="flat">
              <a:noFill/>
              <a:miter lim="400000"/>
            </a:ln>
            <a:effectLst/>
          </p:spPr>
        </p:pic>
        <p:sp>
          <p:nvSpPr>
            <p:cNvPr id="135" name="Cultuur en media"/>
            <p:cNvSpPr txBox="1"/>
            <p:nvPr/>
          </p:nvSpPr>
          <p:spPr>
            <a:xfrm>
              <a:off x="966616" y="107949"/>
              <a:ext cx="3223007" cy="5461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3000" b="0" i="0" u="none" strike="noStrike" kern="0" cap="none" spc="-59" normalizeH="0" baseline="0" noProof="0">
                  <a:ln>
                    <a:noFill/>
                  </a:ln>
                  <a:solidFill>
                    <a:srgbClr val="4C1F5F"/>
                  </a:solidFill>
                  <a:effectLst/>
                  <a:uLnTx/>
                  <a:uFillTx/>
                  <a:latin typeface="Ridley Grotesk SemiBold Italic"/>
                  <a:sym typeface="Ridley Grotesk SemiBold"/>
                </a:rPr>
                <a:t>Cultuur en media</a:t>
              </a:r>
            </a:p>
          </p:txBody>
        </p:sp>
      </p:grpSp>
      <p:grpSp>
        <p:nvGrpSpPr>
          <p:cNvPr id="139" name="Group"/>
          <p:cNvGrpSpPr/>
          <p:nvPr/>
        </p:nvGrpSpPr>
        <p:grpSpPr>
          <a:xfrm>
            <a:off x="10543976" y="6835527"/>
            <a:ext cx="3506109" cy="763906"/>
            <a:chOff x="0" y="0"/>
            <a:chExt cx="3506108" cy="763905"/>
          </a:xfrm>
        </p:grpSpPr>
        <p:pic>
          <p:nvPicPr>
            <p:cNvPr id="137" name="icon-sport.png" descr="icon-sport.png"/>
            <p:cNvPicPr>
              <a:picLocks noChangeAspect="1"/>
            </p:cNvPicPr>
            <p:nvPr/>
          </p:nvPicPr>
          <p:blipFill>
            <a:blip r:embed="rId13"/>
            <a:stretch>
              <a:fillRect/>
            </a:stretch>
          </p:blipFill>
          <p:spPr>
            <a:xfrm>
              <a:off x="0" y="0"/>
              <a:ext cx="762000" cy="763906"/>
            </a:xfrm>
            <a:prstGeom prst="rect">
              <a:avLst/>
            </a:prstGeom>
            <a:ln w="3175" cap="flat">
              <a:noFill/>
              <a:miter lim="400000"/>
            </a:ln>
            <a:effectLst/>
          </p:spPr>
        </p:pic>
        <p:sp>
          <p:nvSpPr>
            <p:cNvPr id="138" name="Sport en spel"/>
            <p:cNvSpPr txBox="1"/>
            <p:nvPr/>
          </p:nvSpPr>
          <p:spPr>
            <a:xfrm>
              <a:off x="966616" y="108902"/>
              <a:ext cx="2539493" cy="5461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3000" b="0" i="0" u="none" strike="noStrike" kern="0" cap="none" spc="-59" normalizeH="0" baseline="0" noProof="0">
                  <a:ln>
                    <a:noFill/>
                  </a:ln>
                  <a:solidFill>
                    <a:srgbClr val="4C1F5F"/>
                  </a:solidFill>
                  <a:effectLst/>
                  <a:uLnTx/>
                  <a:uFillTx/>
                  <a:latin typeface="Ridley Grotesk SemiBold Italic"/>
                  <a:sym typeface="Ridley Grotesk SemiBold"/>
                </a:rPr>
                <a:t>Sport en spel</a:t>
              </a:r>
            </a:p>
          </p:txBody>
        </p:sp>
      </p:grpSp>
      <p:grpSp>
        <p:nvGrpSpPr>
          <p:cNvPr id="142" name="Group"/>
          <p:cNvGrpSpPr/>
          <p:nvPr/>
        </p:nvGrpSpPr>
        <p:grpSpPr>
          <a:xfrm>
            <a:off x="10543976" y="7976389"/>
            <a:ext cx="5081925" cy="763906"/>
            <a:chOff x="0" y="0"/>
            <a:chExt cx="5081924" cy="763905"/>
          </a:xfrm>
        </p:grpSpPr>
        <p:pic>
          <p:nvPicPr>
            <p:cNvPr id="140" name="icon-recreatie.png" descr="icon-recreatie.png"/>
            <p:cNvPicPr>
              <a:picLocks noChangeAspect="1"/>
            </p:cNvPicPr>
            <p:nvPr/>
          </p:nvPicPr>
          <p:blipFill>
            <a:blip r:embed="rId14"/>
            <a:stretch>
              <a:fillRect/>
            </a:stretch>
          </p:blipFill>
          <p:spPr>
            <a:xfrm>
              <a:off x="0" y="0"/>
              <a:ext cx="762000" cy="763906"/>
            </a:xfrm>
            <a:prstGeom prst="rect">
              <a:avLst/>
            </a:prstGeom>
            <a:ln w="3175" cap="flat">
              <a:noFill/>
              <a:miter lim="400000"/>
            </a:ln>
            <a:effectLst/>
          </p:spPr>
        </p:pic>
        <p:sp>
          <p:nvSpPr>
            <p:cNvPr id="141" name="Recreatie en toerisme"/>
            <p:cNvSpPr txBox="1"/>
            <p:nvPr/>
          </p:nvSpPr>
          <p:spPr>
            <a:xfrm>
              <a:off x="966616" y="108902"/>
              <a:ext cx="4115309" cy="5461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3000" b="0" i="0" u="none" strike="noStrike" kern="0" cap="none" spc="-59" normalizeH="0" baseline="0" noProof="0">
                  <a:ln>
                    <a:noFill/>
                  </a:ln>
                  <a:solidFill>
                    <a:srgbClr val="4C1F5F"/>
                  </a:solidFill>
                  <a:effectLst/>
                  <a:uLnTx/>
                  <a:uFillTx/>
                  <a:latin typeface="Ridley Grotesk SemiBold Italic"/>
                  <a:sym typeface="Ridley Grotesk SemiBold"/>
                </a:rPr>
                <a:t>Recreatie en toerisme</a:t>
              </a:r>
            </a:p>
          </p:txBody>
        </p:sp>
      </p:grpSp>
      <p:grpSp>
        <p:nvGrpSpPr>
          <p:cNvPr id="145" name="Group"/>
          <p:cNvGrpSpPr/>
          <p:nvPr/>
        </p:nvGrpSpPr>
        <p:grpSpPr>
          <a:xfrm>
            <a:off x="10543976" y="9117252"/>
            <a:ext cx="3422670" cy="760100"/>
            <a:chOff x="0" y="0"/>
            <a:chExt cx="3422669" cy="760099"/>
          </a:xfrm>
        </p:grpSpPr>
        <p:pic>
          <p:nvPicPr>
            <p:cNvPr id="143" name="icon-buitenruimte.png" descr="icon-buitenruimte.png"/>
            <p:cNvPicPr>
              <a:picLocks noChangeAspect="1"/>
            </p:cNvPicPr>
            <p:nvPr/>
          </p:nvPicPr>
          <p:blipFill>
            <a:blip r:embed="rId15"/>
            <a:stretch>
              <a:fillRect/>
            </a:stretch>
          </p:blipFill>
          <p:spPr>
            <a:xfrm>
              <a:off x="0" y="0"/>
              <a:ext cx="762000" cy="760100"/>
            </a:xfrm>
            <a:prstGeom prst="rect">
              <a:avLst/>
            </a:prstGeom>
            <a:ln w="3175" cap="flat">
              <a:noFill/>
              <a:miter lim="400000"/>
            </a:ln>
            <a:effectLst/>
          </p:spPr>
        </p:pic>
        <p:sp>
          <p:nvSpPr>
            <p:cNvPr id="144" name="Buitenruimte"/>
            <p:cNvSpPr txBox="1"/>
            <p:nvPr/>
          </p:nvSpPr>
          <p:spPr>
            <a:xfrm>
              <a:off x="966616" y="106999"/>
              <a:ext cx="2456054" cy="5461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3000" b="0" i="0" u="none" strike="noStrike" kern="0" cap="none" spc="-59" normalizeH="0" baseline="0" noProof="0">
                  <a:ln>
                    <a:noFill/>
                  </a:ln>
                  <a:solidFill>
                    <a:srgbClr val="4C1F5F"/>
                  </a:solidFill>
                  <a:effectLst/>
                  <a:uLnTx/>
                  <a:uFillTx/>
                  <a:latin typeface="Ridley Grotesk SemiBold Italic"/>
                  <a:sym typeface="Ridley Grotesk SemiBold"/>
                </a:rPr>
                <a:t>Buitenruimte</a:t>
              </a:r>
            </a:p>
          </p:txBody>
        </p:sp>
      </p:grpSp>
      <p:grpSp>
        <p:nvGrpSpPr>
          <p:cNvPr id="148" name="Group"/>
          <p:cNvGrpSpPr/>
          <p:nvPr/>
        </p:nvGrpSpPr>
        <p:grpSpPr>
          <a:xfrm>
            <a:off x="10543976" y="10260018"/>
            <a:ext cx="4064274" cy="760101"/>
            <a:chOff x="0" y="0"/>
            <a:chExt cx="4064273" cy="760099"/>
          </a:xfrm>
        </p:grpSpPr>
        <p:pic>
          <p:nvPicPr>
            <p:cNvPr id="146" name="icon-natuur.png" descr="icon-natuur.png"/>
            <p:cNvPicPr>
              <a:picLocks noChangeAspect="1"/>
            </p:cNvPicPr>
            <p:nvPr/>
          </p:nvPicPr>
          <p:blipFill>
            <a:blip r:embed="rId16"/>
            <a:stretch>
              <a:fillRect/>
            </a:stretch>
          </p:blipFill>
          <p:spPr>
            <a:xfrm>
              <a:off x="0" y="0"/>
              <a:ext cx="762000" cy="760100"/>
            </a:xfrm>
            <a:prstGeom prst="rect">
              <a:avLst/>
            </a:prstGeom>
            <a:ln w="3175" cap="flat">
              <a:noFill/>
              <a:miter lim="400000"/>
            </a:ln>
            <a:effectLst/>
          </p:spPr>
        </p:pic>
        <p:sp>
          <p:nvSpPr>
            <p:cNvPr id="147" name="Natuur en milieu"/>
            <p:cNvSpPr txBox="1"/>
            <p:nvPr/>
          </p:nvSpPr>
          <p:spPr>
            <a:xfrm>
              <a:off x="966616" y="107000"/>
              <a:ext cx="3097658" cy="54610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numCol="1" anchor="ctr">
              <a:spAutoFit/>
            </a:bodyPr>
            <a:lstStyle>
              <a:lvl1pPr algn="l">
                <a:defRPr sz="3000" cap="none" spc="-59">
                  <a:solidFill>
                    <a:srgbClr val="4C1F5F"/>
                  </a:solidFill>
                  <a:latin typeface="Ridley Grotesk SemiBold Italic"/>
                  <a:ea typeface="Ridley Grotesk SemiBold Italic"/>
                  <a:cs typeface="Ridley Grotesk SemiBold Italic"/>
                  <a:sym typeface="Ridley Grotesk SemiBold"/>
                </a:defRPr>
              </a:lvl1pPr>
            </a:lstStyle>
            <a:p>
              <a:pPr marL="0" marR="0" lvl="0" indent="0" algn="l" defTabSz="2438339" rtl="0" eaLnBrk="1" fontAlgn="auto" latinLnBrk="0" hangingPunct="0">
                <a:lnSpc>
                  <a:spcPct val="80000"/>
                </a:lnSpc>
                <a:spcBef>
                  <a:spcPts val="0"/>
                </a:spcBef>
                <a:spcAft>
                  <a:spcPts val="0"/>
                </a:spcAft>
                <a:buClrTx/>
                <a:buSzTx/>
                <a:buFontTx/>
                <a:buNone/>
                <a:tabLst/>
                <a:defRPr/>
              </a:pPr>
              <a:r>
                <a:rPr kumimoji="0" sz="3000" b="0" i="0" u="none" strike="noStrike" kern="0" cap="none" spc="-59" normalizeH="0" baseline="0" noProof="0">
                  <a:ln>
                    <a:noFill/>
                  </a:ln>
                  <a:solidFill>
                    <a:srgbClr val="4C1F5F"/>
                  </a:solidFill>
                  <a:effectLst/>
                  <a:uLnTx/>
                  <a:uFillTx/>
                  <a:latin typeface="Ridley Grotesk SemiBold Italic"/>
                  <a:sym typeface="Ridley Grotesk SemiBold"/>
                </a:rPr>
                <a:t>Natuur en milieu</a:t>
              </a:r>
            </a:p>
          </p:txBody>
        </p:sp>
      </p:grpSp>
      <p:sp>
        <p:nvSpPr>
          <p:cNvPr id="149" name="Rectangle"/>
          <p:cNvSpPr/>
          <p:nvPr/>
        </p:nvSpPr>
        <p:spPr>
          <a:xfrm>
            <a:off x="18437567" y="2382668"/>
            <a:ext cx="3860812" cy="10367001"/>
          </a:xfrm>
          <a:prstGeom prst="rect">
            <a:avLst/>
          </a:prstGeom>
          <a:solidFill>
            <a:srgbClr val="F3F1F5"/>
          </a:solidFill>
          <a:ln w="3175">
            <a:miter lim="400000"/>
          </a:ln>
        </p:spPr>
        <p:txBody>
          <a:bodyPr lIns="38100" tIns="38100" rIns="38100" bIns="38100" anchor="ctr"/>
          <a:lstStyle/>
          <a:p>
            <a:pPr marL="0" marR="0" lvl="0" indent="0" algn="ctr" defTabSz="825500" rtl="0" eaLnBrk="1" fontAlgn="auto" latinLnBrk="0" hangingPunct="0">
              <a:lnSpc>
                <a:spcPct val="100000"/>
              </a:lnSpc>
              <a:spcBef>
                <a:spcPts val="0"/>
              </a:spcBef>
              <a:spcAft>
                <a:spcPts val="0"/>
              </a:spcAft>
              <a:buClrTx/>
              <a:buSzTx/>
              <a:buFontTx/>
              <a:buNone/>
              <a:tabLst/>
              <a:defRPr sz="3000" cap="none" spc="0">
                <a:solidFill>
                  <a:srgbClr val="F3F1F5"/>
                </a:solidFill>
                <a:latin typeface="Helvetica Neue Medium"/>
                <a:ea typeface="Helvetica Neue Medium"/>
                <a:cs typeface="Helvetica Neue Medium"/>
                <a:sym typeface="Helvetica Neue Medium"/>
              </a:defRPr>
            </a:pPr>
            <a:endParaRPr kumimoji="0" sz="3000" b="0" i="0" u="none" strike="noStrike" kern="0" cap="none" spc="0" normalizeH="0" baseline="0" noProof="0">
              <a:ln>
                <a:noFill/>
              </a:ln>
              <a:solidFill>
                <a:srgbClr val="F3F1F5"/>
              </a:solidFill>
              <a:effectLst/>
              <a:uLnTx/>
              <a:uFillTx/>
              <a:latin typeface="Helvetica Neue Medium"/>
              <a:sym typeface="Helvetica Neue Medium"/>
            </a:endParaRPr>
          </a:p>
        </p:txBody>
      </p:sp>
      <p:pic>
        <p:nvPicPr>
          <p:cNvPr id="150" name="icon-buitenruimte.png" descr="icon-buitenruimte.png"/>
          <p:cNvPicPr>
            <a:picLocks noChangeAspect="1"/>
          </p:cNvPicPr>
          <p:nvPr/>
        </p:nvPicPr>
        <p:blipFill>
          <a:blip r:embed="rId15"/>
          <a:stretch>
            <a:fillRect/>
          </a:stretch>
        </p:blipFill>
        <p:spPr>
          <a:xfrm>
            <a:off x="19478972" y="10649575"/>
            <a:ext cx="762001" cy="760101"/>
          </a:xfrm>
          <a:prstGeom prst="rect">
            <a:avLst/>
          </a:prstGeom>
          <a:ln w="3175">
            <a:miter lim="400000"/>
          </a:ln>
        </p:spPr>
      </p:pic>
      <p:pic>
        <p:nvPicPr>
          <p:cNvPr id="151" name="icon-cultuur.png" descr="icon-cultuur.png"/>
          <p:cNvPicPr>
            <a:picLocks noChangeAspect="1"/>
          </p:cNvPicPr>
          <p:nvPr/>
        </p:nvPicPr>
        <p:blipFill>
          <a:blip r:embed="rId12"/>
          <a:stretch>
            <a:fillRect/>
          </a:stretch>
        </p:blipFill>
        <p:spPr>
          <a:xfrm>
            <a:off x="20501322" y="3722661"/>
            <a:ext cx="762001" cy="762001"/>
          </a:xfrm>
          <a:prstGeom prst="rect">
            <a:avLst/>
          </a:prstGeom>
          <a:ln w="3175">
            <a:miter lim="400000"/>
          </a:ln>
        </p:spPr>
      </p:pic>
      <p:pic>
        <p:nvPicPr>
          <p:cNvPr id="152" name="icon-economie.png" descr="icon-economie.png"/>
          <p:cNvPicPr>
            <a:picLocks noChangeAspect="1"/>
          </p:cNvPicPr>
          <p:nvPr/>
        </p:nvPicPr>
        <p:blipFill>
          <a:blip r:embed="rId8"/>
          <a:stretch>
            <a:fillRect/>
          </a:stretch>
        </p:blipFill>
        <p:spPr>
          <a:xfrm>
            <a:off x="20458141" y="7688247"/>
            <a:ext cx="762001" cy="762001"/>
          </a:xfrm>
          <a:prstGeom prst="rect">
            <a:avLst/>
          </a:prstGeom>
          <a:ln w="3175">
            <a:miter lim="400000"/>
          </a:ln>
        </p:spPr>
      </p:pic>
      <p:pic>
        <p:nvPicPr>
          <p:cNvPr id="153" name="icon-energie.png" descr="icon-energie.png"/>
          <p:cNvPicPr>
            <a:picLocks noChangeAspect="1"/>
          </p:cNvPicPr>
          <p:nvPr/>
        </p:nvPicPr>
        <p:blipFill>
          <a:blip r:embed="rId10"/>
          <a:stretch>
            <a:fillRect/>
          </a:stretch>
        </p:blipFill>
        <p:spPr>
          <a:xfrm>
            <a:off x="19478972" y="3722661"/>
            <a:ext cx="762001" cy="762001"/>
          </a:xfrm>
          <a:prstGeom prst="rect">
            <a:avLst/>
          </a:prstGeom>
          <a:ln w="3175">
            <a:miter lim="400000"/>
          </a:ln>
        </p:spPr>
      </p:pic>
      <p:pic>
        <p:nvPicPr>
          <p:cNvPr id="154" name="icon-geluk.png" descr="icon-geluk.png"/>
          <p:cNvPicPr>
            <a:picLocks noChangeAspect="1"/>
          </p:cNvPicPr>
          <p:nvPr/>
        </p:nvPicPr>
        <p:blipFill>
          <a:blip r:embed="rId2"/>
          <a:stretch>
            <a:fillRect/>
          </a:stretch>
        </p:blipFill>
        <p:spPr>
          <a:xfrm>
            <a:off x="20458141" y="4725967"/>
            <a:ext cx="762001" cy="763906"/>
          </a:xfrm>
          <a:prstGeom prst="rect">
            <a:avLst/>
          </a:prstGeom>
          <a:ln w="3175">
            <a:miter lim="400000"/>
          </a:ln>
        </p:spPr>
      </p:pic>
      <p:pic>
        <p:nvPicPr>
          <p:cNvPr id="155" name="icon-gezondheid.png" descr="icon-gezondheid.png"/>
          <p:cNvPicPr>
            <a:picLocks noChangeAspect="1"/>
          </p:cNvPicPr>
          <p:nvPr/>
        </p:nvPicPr>
        <p:blipFill>
          <a:blip r:embed="rId6"/>
          <a:stretch>
            <a:fillRect/>
          </a:stretch>
        </p:blipFill>
        <p:spPr>
          <a:xfrm>
            <a:off x="19478972" y="4726919"/>
            <a:ext cx="762001" cy="762001"/>
          </a:xfrm>
          <a:prstGeom prst="rect">
            <a:avLst/>
          </a:prstGeom>
          <a:ln w="3175">
            <a:miter lim="400000"/>
          </a:ln>
        </p:spPr>
      </p:pic>
      <p:pic>
        <p:nvPicPr>
          <p:cNvPr id="156" name="icon-mobiliteit.png" descr="icon-mobiliteit.png"/>
          <p:cNvPicPr>
            <a:picLocks noChangeAspect="1"/>
          </p:cNvPicPr>
          <p:nvPr/>
        </p:nvPicPr>
        <p:blipFill>
          <a:blip r:embed="rId11"/>
          <a:stretch>
            <a:fillRect/>
          </a:stretch>
        </p:blipFill>
        <p:spPr>
          <a:xfrm>
            <a:off x="20458141" y="9578020"/>
            <a:ext cx="762001" cy="763906"/>
          </a:xfrm>
          <a:prstGeom prst="rect">
            <a:avLst/>
          </a:prstGeom>
          <a:ln w="3175">
            <a:miter lim="400000"/>
          </a:ln>
        </p:spPr>
      </p:pic>
      <p:pic>
        <p:nvPicPr>
          <p:cNvPr id="157" name="icon-natuur.png" descr="icon-natuur.png"/>
          <p:cNvPicPr>
            <a:picLocks noChangeAspect="1"/>
          </p:cNvPicPr>
          <p:nvPr/>
        </p:nvPicPr>
        <p:blipFill>
          <a:blip r:embed="rId16"/>
          <a:stretch>
            <a:fillRect/>
          </a:stretch>
        </p:blipFill>
        <p:spPr>
          <a:xfrm>
            <a:off x="19478972" y="9579923"/>
            <a:ext cx="762001" cy="760101"/>
          </a:xfrm>
          <a:prstGeom prst="rect">
            <a:avLst/>
          </a:prstGeom>
          <a:ln w="3175">
            <a:miter lim="400000"/>
          </a:ln>
        </p:spPr>
      </p:pic>
      <p:pic>
        <p:nvPicPr>
          <p:cNvPr id="158" name="icon-ontwikkeling.png" descr="icon-ontwikkeling.png"/>
          <p:cNvPicPr>
            <a:picLocks noChangeAspect="1"/>
          </p:cNvPicPr>
          <p:nvPr/>
        </p:nvPicPr>
        <p:blipFill>
          <a:blip r:embed="rId4"/>
          <a:stretch>
            <a:fillRect/>
          </a:stretch>
        </p:blipFill>
        <p:spPr>
          <a:xfrm>
            <a:off x="20458141" y="8643060"/>
            <a:ext cx="762001" cy="762001"/>
          </a:xfrm>
          <a:prstGeom prst="rect">
            <a:avLst/>
          </a:prstGeom>
          <a:ln w="3175">
            <a:miter lim="400000"/>
          </a:ln>
        </p:spPr>
      </p:pic>
      <p:pic>
        <p:nvPicPr>
          <p:cNvPr id="159" name="icon-participatie.png" descr="icon-participatie.png"/>
          <p:cNvPicPr>
            <a:picLocks noChangeAspect="1"/>
          </p:cNvPicPr>
          <p:nvPr/>
        </p:nvPicPr>
        <p:blipFill>
          <a:blip r:embed="rId3"/>
          <a:stretch>
            <a:fillRect/>
          </a:stretch>
        </p:blipFill>
        <p:spPr>
          <a:xfrm>
            <a:off x="19472622" y="8643060"/>
            <a:ext cx="762001" cy="763906"/>
          </a:xfrm>
          <a:prstGeom prst="rect">
            <a:avLst/>
          </a:prstGeom>
          <a:ln w="3175">
            <a:miter lim="400000"/>
          </a:ln>
        </p:spPr>
      </p:pic>
      <p:pic>
        <p:nvPicPr>
          <p:cNvPr id="160" name="icon-recreatie.png" descr="icon-recreatie.png"/>
          <p:cNvPicPr>
            <a:picLocks noChangeAspect="1"/>
          </p:cNvPicPr>
          <p:nvPr/>
        </p:nvPicPr>
        <p:blipFill>
          <a:blip r:embed="rId14"/>
          <a:stretch>
            <a:fillRect/>
          </a:stretch>
        </p:blipFill>
        <p:spPr>
          <a:xfrm>
            <a:off x="20458141" y="5732130"/>
            <a:ext cx="762001" cy="763906"/>
          </a:xfrm>
          <a:prstGeom prst="rect">
            <a:avLst/>
          </a:prstGeom>
          <a:ln w="3175">
            <a:miter lim="400000"/>
          </a:ln>
        </p:spPr>
      </p:pic>
      <p:pic>
        <p:nvPicPr>
          <p:cNvPr id="161" name="icon-sport.png" descr="icon-sport.png"/>
          <p:cNvPicPr>
            <a:picLocks noChangeAspect="1"/>
          </p:cNvPicPr>
          <p:nvPr/>
        </p:nvPicPr>
        <p:blipFill>
          <a:blip r:embed="rId13"/>
          <a:stretch>
            <a:fillRect/>
          </a:stretch>
        </p:blipFill>
        <p:spPr>
          <a:xfrm>
            <a:off x="19472622" y="5732130"/>
            <a:ext cx="762001" cy="763906"/>
          </a:xfrm>
          <a:prstGeom prst="rect">
            <a:avLst/>
          </a:prstGeom>
          <a:ln w="3175">
            <a:miter lim="400000"/>
          </a:ln>
        </p:spPr>
      </p:pic>
      <p:pic>
        <p:nvPicPr>
          <p:cNvPr id="162" name="icon-veiligheid.png" descr="icon-veiligheid.png"/>
          <p:cNvPicPr>
            <a:picLocks noChangeAspect="1"/>
          </p:cNvPicPr>
          <p:nvPr/>
        </p:nvPicPr>
        <p:blipFill>
          <a:blip r:embed="rId5"/>
          <a:stretch>
            <a:fillRect/>
          </a:stretch>
        </p:blipFill>
        <p:spPr>
          <a:xfrm>
            <a:off x="20458141" y="6740197"/>
            <a:ext cx="762001" cy="762001"/>
          </a:xfrm>
          <a:prstGeom prst="rect">
            <a:avLst/>
          </a:prstGeom>
          <a:ln w="3175">
            <a:miter lim="400000"/>
          </a:ln>
        </p:spPr>
      </p:pic>
      <p:pic>
        <p:nvPicPr>
          <p:cNvPr id="163" name="icon-voedsel.png" descr="icon-voedsel.png"/>
          <p:cNvPicPr>
            <a:picLocks noChangeAspect="1"/>
          </p:cNvPicPr>
          <p:nvPr/>
        </p:nvPicPr>
        <p:blipFill>
          <a:blip r:embed="rId7"/>
          <a:stretch>
            <a:fillRect/>
          </a:stretch>
        </p:blipFill>
        <p:spPr>
          <a:xfrm>
            <a:off x="19472622" y="6739245"/>
            <a:ext cx="762001" cy="763906"/>
          </a:xfrm>
          <a:prstGeom prst="rect">
            <a:avLst/>
          </a:prstGeom>
          <a:ln w="3175">
            <a:miter lim="400000"/>
          </a:ln>
        </p:spPr>
      </p:pic>
      <p:pic>
        <p:nvPicPr>
          <p:cNvPr id="164" name="icon-wonen.png" descr="icon-wonen.png"/>
          <p:cNvPicPr>
            <a:picLocks noChangeAspect="1"/>
          </p:cNvPicPr>
          <p:nvPr/>
        </p:nvPicPr>
        <p:blipFill>
          <a:blip r:embed="rId9"/>
          <a:stretch>
            <a:fillRect/>
          </a:stretch>
        </p:blipFill>
        <p:spPr>
          <a:xfrm>
            <a:off x="19472622" y="7688247"/>
            <a:ext cx="762001" cy="762001"/>
          </a:xfrm>
          <a:prstGeom prst="rect">
            <a:avLst/>
          </a:prstGeom>
          <a:ln w="3175">
            <a:miter lim="400000"/>
          </a:ln>
        </p:spPr>
      </p:pic>
    </p:spTree>
    <p:extLst>
      <p:ext uri="{BB962C8B-B14F-4D97-AF65-F5344CB8AC3E}">
        <p14:creationId xmlns:p14="http://schemas.microsoft.com/office/powerpoint/2010/main" val="2644310138"/>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BA00FF"/>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Ridley Grotesk"/>
        <a:ea typeface="Ridley Grotesk"/>
        <a:cs typeface="Ridley Grotesk"/>
      </a:majorFont>
      <a:minorFont>
        <a:latin typeface="Ridley Grotesk"/>
        <a:ea typeface="Ridley Grotesk"/>
        <a:cs typeface="Ridley Grotesk"/>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r" defTabSz="2438339" rtl="0"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ea typeface="+mn-ea"/>
            <a:cs typeface="+mn-cs"/>
            <a:sym typeface="Ridley Grotes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2_BasicWhite">
  <a:themeElements>
    <a:clrScheme name="21_BasicWhite">
      <a:dk1>
        <a:srgbClr val="BA00FF"/>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Ridley Grotesk"/>
        <a:ea typeface="Ridley Grotesk"/>
        <a:cs typeface="Ridley Grotesk"/>
      </a:majorFont>
      <a:minorFont>
        <a:latin typeface="Ridley Grotesk"/>
        <a:ea typeface="Ridley Grotesk"/>
        <a:cs typeface="Ridley Grotesk"/>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r" defTabSz="2438339" rtl="0"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ea typeface="+mn-ea"/>
            <a:cs typeface="+mn-cs"/>
            <a:sym typeface="Ridley Grotes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Thema Basis PP-plaatjes">
  <a:themeElements>
    <a:clrScheme name="Basis PP">
      <a:dk1>
        <a:srgbClr val="5F497A"/>
      </a:dk1>
      <a:lt1>
        <a:srgbClr val="FFFFFF"/>
      </a:lt1>
      <a:dk2>
        <a:srgbClr val="E46E1E"/>
      </a:dk2>
      <a:lt2>
        <a:srgbClr val="F4C3A2"/>
      </a:lt2>
      <a:accent1>
        <a:srgbClr val="6196FF"/>
      </a:accent1>
      <a:accent2>
        <a:srgbClr val="ABC7FF"/>
      </a:accent2>
      <a:accent3>
        <a:srgbClr val="5F497A"/>
      </a:accent3>
      <a:accent4>
        <a:srgbClr val="C3D69B"/>
      </a:accent4>
      <a:accent5>
        <a:srgbClr val="D99694"/>
      </a:accent5>
      <a:accent6>
        <a:srgbClr val="E46E1E"/>
      </a:accent6>
      <a:hlink>
        <a:srgbClr val="9999FF"/>
      </a:hlink>
      <a:folHlink>
        <a:srgbClr val="938953"/>
      </a:folHlink>
    </a:clrScheme>
    <a:fontScheme name="PP Basis">
      <a:majorFont>
        <a:latin typeface="QuadraatSans-Regular"/>
        <a:ea typeface=""/>
        <a:cs typeface=""/>
      </a:majorFont>
      <a:minorFont>
        <a:latin typeface="QuadraatSans-Regular"/>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81851"/>
        </a:solidFill>
        <a:ln w="31750">
          <a:solidFill>
            <a:schemeClr val="bg1"/>
          </a:solidFill>
        </a:ln>
      </a:spPr>
      <a:bodyPr rtlCol="0" anchor="ctr"/>
      <a:lstStyle>
        <a:defPPr algn="ctr">
          <a:defRPr dirty="0" err="1" smtClean="0">
            <a:solidFill>
              <a:schemeClr val="bg1"/>
            </a:solidFill>
            <a:latin typeface="Corbel" panose="020B05030202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Corbel" panose="020B0503020204020204" pitchFamily="34" charset="0"/>
          </a:defRPr>
        </a:defPPr>
      </a:lstStyle>
    </a:txDef>
  </a:objectDefaults>
  <a:extraClrSchemeLst/>
  <a:extLst>
    <a:ext uri="{05A4C25C-085E-4340-85A3-A5531E510DB2}">
      <thm15:themeFamily xmlns:thm15="http://schemas.microsoft.com/office/thememl/2012/main" name="PP_Plaatjes basis" id="{BA02BE7A-1D7F-4692-BA27-DC27E3991C93}" vid="{19103FC2-3807-4FF5-B2B4-085A61FC84A7}"/>
    </a:ext>
  </a:extLst>
</a:theme>
</file>

<file path=ppt/theme/theme4.xml><?xml version="1.0" encoding="utf-8"?>
<a:theme xmlns:a="http://schemas.openxmlformats.org/drawingml/2006/main" name="Thema Basis PP-plaatjes">
  <a:themeElements>
    <a:clrScheme name="Basis PP">
      <a:dk1>
        <a:srgbClr val="5F497A"/>
      </a:dk1>
      <a:lt1>
        <a:srgbClr val="FFFFFF"/>
      </a:lt1>
      <a:dk2>
        <a:srgbClr val="E46E1E"/>
      </a:dk2>
      <a:lt2>
        <a:srgbClr val="F4C3A2"/>
      </a:lt2>
      <a:accent1>
        <a:srgbClr val="6196FF"/>
      </a:accent1>
      <a:accent2>
        <a:srgbClr val="ABC7FF"/>
      </a:accent2>
      <a:accent3>
        <a:srgbClr val="5F497A"/>
      </a:accent3>
      <a:accent4>
        <a:srgbClr val="C3D69B"/>
      </a:accent4>
      <a:accent5>
        <a:srgbClr val="D99694"/>
      </a:accent5>
      <a:accent6>
        <a:srgbClr val="E46E1E"/>
      </a:accent6>
      <a:hlink>
        <a:srgbClr val="9999FF"/>
      </a:hlink>
      <a:folHlink>
        <a:srgbClr val="938953"/>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81851"/>
        </a:solidFill>
        <a:ln w="31750">
          <a:solidFill>
            <a:schemeClr val="bg1"/>
          </a:solidFill>
        </a:ln>
      </a:spPr>
      <a:bodyPr rtlCol="0" anchor="ctr"/>
      <a:lstStyle>
        <a:defPPr algn="ctr">
          <a:defRPr dirty="0" err="1" smtClean="0">
            <a:solidFill>
              <a:schemeClr val="bg1"/>
            </a:solidFill>
            <a:latin typeface="Corbel" panose="020B05030202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Corbel" panose="020B0503020204020204" pitchFamily="34" charset="0"/>
          </a:defRPr>
        </a:defPPr>
      </a:lstStyle>
    </a:txDef>
  </a:objectDefaults>
  <a:extraClrSchemeLst/>
  <a:extLst>
    <a:ext uri="{05A4C25C-085E-4340-85A3-A5531E510DB2}">
      <thm15:themeFamily xmlns:thm15="http://schemas.microsoft.com/office/thememl/2012/main" name="PP_Plaatjes basis" id="{BA02BE7A-1D7F-4692-BA27-DC27E3991C93}" vid="{19103FC2-3807-4FF5-B2B4-085A61FC84A7}"/>
    </a:ext>
  </a:extLst>
</a:theme>
</file>

<file path=ppt/theme/theme5.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Ridley Grotesk"/>
        <a:ea typeface="Ridley Grotesk"/>
        <a:cs typeface="Ridley Grotesk"/>
      </a:majorFont>
      <a:minorFont>
        <a:latin typeface="Ridley Grotesk"/>
        <a:ea typeface="Ridley Grotesk"/>
        <a:cs typeface="Ridley Grotesk"/>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r" defTabSz="2438339" rtl="0" fontAlgn="auto" latinLnBrk="0" hangingPunct="0">
          <a:lnSpc>
            <a:spcPct val="80000"/>
          </a:lnSpc>
          <a:spcBef>
            <a:spcPts val="0"/>
          </a:spcBef>
          <a:spcAft>
            <a:spcPts val="0"/>
          </a:spcAft>
          <a:buClrTx/>
          <a:buSzTx/>
          <a:buFontTx/>
          <a:buNone/>
          <a:tabLst/>
          <a:defRPr kumimoji="0" sz="11400" b="0" i="0" u="none" strike="noStrike" cap="all" spc="-228" normalizeH="0" baseline="0">
            <a:ln>
              <a:noFill/>
            </a:ln>
            <a:solidFill>
              <a:srgbClr val="FFFFFF"/>
            </a:solidFill>
            <a:effectLst/>
            <a:uFillTx/>
            <a:latin typeface="+mn-lt"/>
            <a:ea typeface="+mn-ea"/>
            <a:cs typeface="+mn-cs"/>
            <a:sym typeface="Ridley Grotes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1451</TotalTime>
  <Words>1135</Words>
  <Application>Microsoft Office PowerPoint</Application>
  <PresentationFormat>Aangepast</PresentationFormat>
  <Paragraphs>251</Paragraphs>
  <Slides>11</Slides>
  <Notes>2</Notes>
  <HiddenSlides>0</HiddenSlides>
  <MMClips>0</MMClips>
  <ScaleCrop>false</ScaleCrop>
  <HeadingPairs>
    <vt:vector size="6" baseType="variant">
      <vt:variant>
        <vt:lpstr>Gebruikte lettertypen</vt:lpstr>
      </vt:variant>
      <vt:variant>
        <vt:i4>9</vt:i4>
      </vt:variant>
      <vt:variant>
        <vt:lpstr>Thema</vt:lpstr>
      </vt:variant>
      <vt:variant>
        <vt:i4>4</vt:i4>
      </vt:variant>
      <vt:variant>
        <vt:lpstr>Diatitels</vt:lpstr>
      </vt:variant>
      <vt:variant>
        <vt:i4>11</vt:i4>
      </vt:variant>
    </vt:vector>
  </HeadingPairs>
  <TitlesOfParts>
    <vt:vector size="24" baseType="lpstr">
      <vt:lpstr>Arial</vt:lpstr>
      <vt:lpstr>Calibri</vt:lpstr>
      <vt:lpstr>Corbel</vt:lpstr>
      <vt:lpstr>Helvetica Neue</vt:lpstr>
      <vt:lpstr>Helvetica Neue Medium</vt:lpstr>
      <vt:lpstr>QuadraatSans-Regular</vt:lpstr>
      <vt:lpstr>Ridley Grotesk</vt:lpstr>
      <vt:lpstr>Ridley Grotesk Light</vt:lpstr>
      <vt:lpstr>Ridley Grotesk SemiBold Italic</vt:lpstr>
      <vt:lpstr>21_BasicWhite</vt:lpstr>
      <vt:lpstr>22_BasicWhite</vt:lpstr>
      <vt:lpstr>1_Thema Basis PP-plaatjes</vt:lpstr>
      <vt:lpstr>Thema Basis PP-plaatjes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Bart Litjens</dc:creator>
  <cp:lastModifiedBy>Bart Litjens</cp:lastModifiedBy>
  <cp:revision>3</cp:revision>
  <dcterms:modified xsi:type="dcterms:W3CDTF">2024-01-03T17:41:42Z</dcterms:modified>
</cp:coreProperties>
</file>